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8"/>
  </p:notesMasterIdLst>
  <p:handoutMasterIdLst>
    <p:handoutMasterId r:id="rId19"/>
  </p:handoutMasterIdLst>
  <p:sldIdLst>
    <p:sldId id="344" r:id="rId5"/>
    <p:sldId id="345" r:id="rId6"/>
    <p:sldId id="346" r:id="rId7"/>
    <p:sldId id="358" r:id="rId8"/>
    <p:sldId id="348" r:id="rId9"/>
    <p:sldId id="359" r:id="rId10"/>
    <p:sldId id="360" r:id="rId11"/>
    <p:sldId id="361" r:id="rId12"/>
    <p:sldId id="362" r:id="rId13"/>
    <p:sldId id="363" r:id="rId14"/>
    <p:sldId id="364" r:id="rId15"/>
    <p:sldId id="350" r:id="rId16"/>
    <p:sldId id="356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752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B6A3D024-909B-3BC2-1496-FEEAB652808A}" name="Sher Dionisio" initials="" userId="S::Sher.Dionisio@teksystemsgs.com::02daa716-9709-4d47-a153-1943ce1675cb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87D68"/>
    <a:srgbClr val="C09200"/>
    <a:srgbClr val="5C8E26"/>
    <a:srgbClr val="77453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79334E5-1CA5-4D02-9A26-352E6BF912D8}" v="84" dt="2025-03-13T19:09:44.691"/>
  </p1510:revLst>
</p1510:revInfo>
</file>

<file path=ppt/tableStyles.xml><?xml version="1.0" encoding="utf-8"?>
<a:tblStyleLst xmlns:a="http://schemas.openxmlformats.org/drawingml/2006/main" def="{5FD0F851-EC5A-4D38-B0AD-8093EC10F338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5928" autoAdjust="0"/>
  </p:normalViewPr>
  <p:slideViewPr>
    <p:cSldViewPr snapToGrid="0">
      <p:cViewPr varScale="1">
        <p:scale>
          <a:sx n="144" d="100"/>
          <a:sy n="144" d="100"/>
        </p:scale>
        <p:origin x="150" y="456"/>
      </p:cViewPr>
      <p:guideLst>
        <p:guide orient="horz" pos="1752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10109"/>
    </p:cViewPr>
  </p:sorterViewPr>
  <p:notesViewPr>
    <p:cSldViewPr snapToGrid="0" showGuides="1">
      <p:cViewPr varScale="1">
        <p:scale>
          <a:sx n="58" d="100"/>
          <a:sy n="58" d="100"/>
        </p:scale>
        <p:origin x="3240" y="6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26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Relationship Id="rId27" Type="http://schemas.microsoft.com/office/2018/10/relationships/authors" Target="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du Mosada" userId="c16341279831d6a5" providerId="LiveId" clId="{B79334E5-1CA5-4D02-9A26-352E6BF912D8}"/>
    <pc:docChg chg="undo custSel delSld modSld">
      <pc:chgData name="Edu Mosada" userId="c16341279831d6a5" providerId="LiveId" clId="{B79334E5-1CA5-4D02-9A26-352E6BF912D8}" dt="2025-03-13T20:22:39.408" v="1628" actId="948"/>
      <pc:docMkLst>
        <pc:docMk/>
      </pc:docMkLst>
      <pc:sldChg chg="addSp modSp mod">
        <pc:chgData name="Edu Mosada" userId="c16341279831d6a5" providerId="LiveId" clId="{B79334E5-1CA5-4D02-9A26-352E6BF912D8}" dt="2025-03-13T16:40:44.079" v="235" actId="207"/>
        <pc:sldMkLst>
          <pc:docMk/>
          <pc:sldMk cId="3865085909" sldId="344"/>
        </pc:sldMkLst>
        <pc:spChg chg="add mod">
          <ac:chgData name="Edu Mosada" userId="c16341279831d6a5" providerId="LiveId" clId="{B79334E5-1CA5-4D02-9A26-352E6BF912D8}" dt="2025-03-13T16:40:20.157" v="233" actId="1076"/>
          <ac:spMkLst>
            <pc:docMk/>
            <pc:sldMk cId="3865085909" sldId="344"/>
            <ac:spMk id="2" creationId="{9A04D71A-0AFE-5A3A-EA33-35C364BD9420}"/>
          </ac:spMkLst>
        </pc:spChg>
        <pc:spChg chg="mod">
          <ac:chgData name="Edu Mosada" userId="c16341279831d6a5" providerId="LiveId" clId="{B79334E5-1CA5-4D02-9A26-352E6BF912D8}" dt="2025-03-13T16:40:44.079" v="235" actId="207"/>
          <ac:spMkLst>
            <pc:docMk/>
            <pc:sldMk cId="3865085909" sldId="344"/>
            <ac:spMk id="25" creationId="{D20C5811-8521-8DEB-6486-16BCE3408D90}"/>
          </ac:spMkLst>
        </pc:spChg>
      </pc:sldChg>
      <pc:sldChg chg="modSp mod">
        <pc:chgData name="Edu Mosada" userId="c16341279831d6a5" providerId="LiveId" clId="{B79334E5-1CA5-4D02-9A26-352E6BF912D8}" dt="2025-03-13T18:39:42.164" v="1224" actId="2085"/>
        <pc:sldMkLst>
          <pc:docMk/>
          <pc:sldMk cId="810374094" sldId="345"/>
        </pc:sldMkLst>
        <pc:spChg chg="mod">
          <ac:chgData name="Edu Mosada" userId="c16341279831d6a5" providerId="LiveId" clId="{B79334E5-1CA5-4D02-9A26-352E6BF912D8}" dt="2025-03-13T18:39:42.164" v="1224" actId="2085"/>
          <ac:spMkLst>
            <pc:docMk/>
            <pc:sldMk cId="810374094" sldId="345"/>
            <ac:spMk id="2" creationId="{96C27D46-F5F2-E632-8A1B-9A98D7515367}"/>
          </ac:spMkLst>
        </pc:spChg>
        <pc:spChg chg="mod">
          <ac:chgData name="Edu Mosada" userId="c16341279831d6a5" providerId="LiveId" clId="{B79334E5-1CA5-4D02-9A26-352E6BF912D8}" dt="2025-03-13T16:45:54.862" v="269" actId="207"/>
          <ac:spMkLst>
            <pc:docMk/>
            <pc:sldMk cId="810374094" sldId="345"/>
            <ac:spMk id="3" creationId="{C44B7D88-18D8-7250-6364-BECA6F65381D}"/>
          </ac:spMkLst>
        </pc:spChg>
      </pc:sldChg>
      <pc:sldChg chg="addSp delSp modSp mod">
        <pc:chgData name="Edu Mosada" userId="c16341279831d6a5" providerId="LiveId" clId="{B79334E5-1CA5-4D02-9A26-352E6BF912D8}" dt="2025-03-13T16:48:16.680" v="326" actId="20577"/>
        <pc:sldMkLst>
          <pc:docMk/>
          <pc:sldMk cId="3671577520" sldId="346"/>
        </pc:sldMkLst>
        <pc:spChg chg="add del mod">
          <ac:chgData name="Edu Mosada" userId="c16341279831d6a5" providerId="LiveId" clId="{B79334E5-1CA5-4D02-9A26-352E6BF912D8}" dt="2025-03-13T16:41:38.922" v="237" actId="931"/>
          <ac:spMkLst>
            <pc:docMk/>
            <pc:sldMk cId="3671577520" sldId="346"/>
            <ac:spMk id="3" creationId="{279AB141-F5C2-C87F-A312-E8A0A4739900}"/>
          </ac:spMkLst>
        </pc:spChg>
        <pc:spChg chg="del">
          <ac:chgData name="Edu Mosada" userId="c16341279831d6a5" providerId="LiveId" clId="{B79334E5-1CA5-4D02-9A26-352E6BF912D8}" dt="2025-03-13T16:43:01.640" v="248" actId="478"/>
          <ac:spMkLst>
            <pc:docMk/>
            <pc:sldMk cId="3671577520" sldId="346"/>
            <ac:spMk id="16" creationId="{931D153C-2243-C942-55E5-468ED77F0DBC}"/>
          </ac:spMkLst>
        </pc:spChg>
        <pc:spChg chg="mod">
          <ac:chgData name="Edu Mosada" userId="c16341279831d6a5" providerId="LiveId" clId="{B79334E5-1CA5-4D02-9A26-352E6BF912D8}" dt="2025-03-13T16:37:05.713" v="191" actId="1076"/>
          <ac:spMkLst>
            <pc:docMk/>
            <pc:sldMk cId="3671577520" sldId="346"/>
            <ac:spMk id="18" creationId="{1AAA6C60-1BA1-0736-AF4F-FAFD7FC9EB9B}"/>
          </ac:spMkLst>
        </pc:spChg>
        <pc:spChg chg="mod">
          <ac:chgData name="Edu Mosada" userId="c16341279831d6a5" providerId="LiveId" clId="{B79334E5-1CA5-4D02-9A26-352E6BF912D8}" dt="2025-03-13T16:43:34.231" v="253" actId="692"/>
          <ac:spMkLst>
            <pc:docMk/>
            <pc:sldMk cId="3671577520" sldId="346"/>
            <ac:spMk id="20" creationId="{4DE1FF3C-610F-EB85-E4F2-E19976BFF011}"/>
          </ac:spMkLst>
        </pc:spChg>
        <pc:spChg chg="mod">
          <ac:chgData name="Edu Mosada" userId="c16341279831d6a5" providerId="LiveId" clId="{B79334E5-1CA5-4D02-9A26-352E6BF912D8}" dt="2025-03-13T16:48:16.680" v="326" actId="20577"/>
          <ac:spMkLst>
            <pc:docMk/>
            <pc:sldMk cId="3671577520" sldId="346"/>
            <ac:spMk id="26" creationId="{5D10DD78-3750-6B62-B4D8-DA38D4B490D3}"/>
          </ac:spMkLst>
        </pc:spChg>
        <pc:spChg chg="mod">
          <ac:chgData name="Edu Mosada" userId="c16341279831d6a5" providerId="LiveId" clId="{B79334E5-1CA5-4D02-9A26-352E6BF912D8}" dt="2025-03-13T16:37:06.823" v="194" actId="1076"/>
          <ac:spMkLst>
            <pc:docMk/>
            <pc:sldMk cId="3671577520" sldId="346"/>
            <ac:spMk id="27" creationId="{41E187B7-12B6-3D4F-47BD-92E0E0307E8E}"/>
          </ac:spMkLst>
        </pc:spChg>
        <pc:picChg chg="add mod">
          <ac:chgData name="Edu Mosada" userId="c16341279831d6a5" providerId="LiveId" clId="{B79334E5-1CA5-4D02-9A26-352E6BF912D8}" dt="2025-03-13T16:41:41.008" v="239" actId="962"/>
          <ac:picMkLst>
            <pc:docMk/>
            <pc:sldMk cId="3671577520" sldId="346"/>
            <ac:picMk id="5" creationId="{C1E7F7BA-2DC4-D989-D1DC-CE7F45FE1241}"/>
          </ac:picMkLst>
        </pc:picChg>
        <pc:picChg chg="del mod">
          <ac:chgData name="Edu Mosada" userId="c16341279831d6a5" providerId="LiveId" clId="{B79334E5-1CA5-4D02-9A26-352E6BF912D8}" dt="2025-03-13T16:41:13.661" v="236" actId="478"/>
          <ac:picMkLst>
            <pc:docMk/>
            <pc:sldMk cId="3671577520" sldId="346"/>
            <ac:picMk id="25" creationId="{519945C7-94B4-36F3-FBFF-A392E04D27FF}"/>
          </ac:picMkLst>
        </pc:picChg>
      </pc:sldChg>
      <pc:sldChg chg="modSp del mod">
        <pc:chgData name="Edu Mosada" userId="c16341279831d6a5" providerId="LiveId" clId="{B79334E5-1CA5-4D02-9A26-352E6BF912D8}" dt="2025-03-13T18:23:18.756" v="991" actId="47"/>
        <pc:sldMkLst>
          <pc:docMk/>
          <pc:sldMk cId="1427108074" sldId="347"/>
        </pc:sldMkLst>
        <pc:spChg chg="mod">
          <ac:chgData name="Edu Mosada" userId="c16341279831d6a5" providerId="LiveId" clId="{B79334E5-1CA5-4D02-9A26-352E6BF912D8}" dt="2025-03-13T08:48:30.823" v="0" actId="20577"/>
          <ac:spMkLst>
            <pc:docMk/>
            <pc:sldMk cId="1427108074" sldId="347"/>
            <ac:spMk id="23" creationId="{21905908-61C5-E80D-F570-D84DB7527C19}"/>
          </ac:spMkLst>
        </pc:spChg>
      </pc:sldChg>
      <pc:sldChg chg="del">
        <pc:chgData name="Edu Mosada" userId="c16341279831d6a5" providerId="LiveId" clId="{B79334E5-1CA5-4D02-9A26-352E6BF912D8}" dt="2025-03-13T18:23:18.756" v="991" actId="47"/>
        <pc:sldMkLst>
          <pc:docMk/>
          <pc:sldMk cId="1386263332" sldId="349"/>
        </pc:sldMkLst>
      </pc:sldChg>
      <pc:sldChg chg="addSp delSp modSp mod modClrScheme chgLayout">
        <pc:chgData name="Edu Mosada" userId="c16341279831d6a5" providerId="LiveId" clId="{B79334E5-1CA5-4D02-9A26-352E6BF912D8}" dt="2025-03-13T20:22:39.408" v="1628" actId="948"/>
        <pc:sldMkLst>
          <pc:docMk/>
          <pc:sldMk cId="485500553" sldId="350"/>
        </pc:sldMkLst>
        <pc:spChg chg="mod">
          <ac:chgData name="Edu Mosada" userId="c16341279831d6a5" providerId="LiveId" clId="{B79334E5-1CA5-4D02-9A26-352E6BF912D8}" dt="2025-03-13T18:18:51.680" v="955" actId="26606"/>
          <ac:spMkLst>
            <pc:docMk/>
            <pc:sldMk cId="485500553" sldId="350"/>
            <ac:spMk id="2" creationId="{9A38ADE9-D6F5-84F7-8489-6CDEB832E667}"/>
          </ac:spMkLst>
        </pc:spChg>
        <pc:spChg chg="mod">
          <ac:chgData name="Edu Mosada" userId="c16341279831d6a5" providerId="LiveId" clId="{B79334E5-1CA5-4D02-9A26-352E6BF912D8}" dt="2025-03-13T18:23:07.414" v="990" actId="121"/>
          <ac:spMkLst>
            <pc:docMk/>
            <pc:sldMk cId="485500553" sldId="350"/>
            <ac:spMk id="3" creationId="{89652A1E-B3F7-E1B2-76ED-8F78E74B9EA9}"/>
          </ac:spMkLst>
        </pc:spChg>
        <pc:spChg chg="add del mod">
          <ac:chgData name="Edu Mosada" userId="c16341279831d6a5" providerId="LiveId" clId="{B79334E5-1CA5-4D02-9A26-352E6BF912D8}" dt="2025-03-13T17:05:38.512" v="481" actId="3680"/>
          <ac:spMkLst>
            <pc:docMk/>
            <pc:sldMk cId="485500553" sldId="350"/>
            <ac:spMk id="5" creationId="{D6B41A01-3BCF-BA21-E5DA-715A798FCBF9}"/>
          </ac:spMkLst>
        </pc:spChg>
        <pc:spChg chg="del">
          <ac:chgData name="Edu Mosada" userId="c16341279831d6a5" providerId="LiveId" clId="{B79334E5-1CA5-4D02-9A26-352E6BF912D8}" dt="2025-03-13T17:05:10.996" v="480" actId="478"/>
          <ac:spMkLst>
            <pc:docMk/>
            <pc:sldMk cId="485500553" sldId="350"/>
            <ac:spMk id="8" creationId="{E65E832F-DC64-28CC-592D-2CA44C5718DC}"/>
          </ac:spMkLst>
        </pc:spChg>
        <pc:spChg chg="del mod">
          <ac:chgData name="Edu Mosada" userId="c16341279831d6a5" providerId="LiveId" clId="{B79334E5-1CA5-4D02-9A26-352E6BF912D8}" dt="2025-03-13T18:15:55.252" v="939" actId="478"/>
          <ac:spMkLst>
            <pc:docMk/>
            <pc:sldMk cId="485500553" sldId="350"/>
            <ac:spMk id="9" creationId="{C69CC98A-13B9-DAED-1898-477158789855}"/>
          </ac:spMkLst>
        </pc:spChg>
        <pc:spChg chg="add del mod">
          <ac:chgData name="Edu Mosada" userId="c16341279831d6a5" providerId="LiveId" clId="{B79334E5-1CA5-4D02-9A26-352E6BF912D8}" dt="2025-03-13T18:18:45.030" v="952" actId="26606"/>
          <ac:spMkLst>
            <pc:docMk/>
            <pc:sldMk cId="485500553" sldId="350"/>
            <ac:spMk id="11" creationId="{77076284-48F8-5463-0EC8-FFB214ABB9C8}"/>
          </ac:spMkLst>
        </pc:spChg>
        <pc:spChg chg="add del mod">
          <ac:chgData name="Edu Mosada" userId="c16341279831d6a5" providerId="LiveId" clId="{B79334E5-1CA5-4D02-9A26-352E6BF912D8}" dt="2025-03-13T18:18:51.674" v="954" actId="26606"/>
          <ac:spMkLst>
            <pc:docMk/>
            <pc:sldMk cId="485500553" sldId="350"/>
            <ac:spMk id="13" creationId="{342406E7-612A-92F7-9044-E573C959F4EF}"/>
          </ac:spMkLst>
        </pc:spChg>
        <pc:graphicFrameChg chg="add mod ord modGraphic">
          <ac:chgData name="Edu Mosada" userId="c16341279831d6a5" providerId="LiveId" clId="{B79334E5-1CA5-4D02-9A26-352E6BF912D8}" dt="2025-03-13T20:22:39.408" v="1628" actId="948"/>
          <ac:graphicFrameMkLst>
            <pc:docMk/>
            <pc:sldMk cId="485500553" sldId="350"/>
            <ac:graphicFrameMk id="6" creationId="{5EF78EF8-BBB4-80BE-E5E1-6A52DD5F9E8D}"/>
          </ac:graphicFrameMkLst>
        </pc:graphicFrameChg>
      </pc:sldChg>
      <pc:sldChg chg="del">
        <pc:chgData name="Edu Mosada" userId="c16341279831d6a5" providerId="LiveId" clId="{B79334E5-1CA5-4D02-9A26-352E6BF912D8}" dt="2025-03-13T18:23:18.756" v="991" actId="47"/>
        <pc:sldMkLst>
          <pc:docMk/>
          <pc:sldMk cId="3030076204" sldId="351"/>
        </pc:sldMkLst>
      </pc:sldChg>
      <pc:sldChg chg="del">
        <pc:chgData name="Edu Mosada" userId="c16341279831d6a5" providerId="LiveId" clId="{B79334E5-1CA5-4D02-9A26-352E6BF912D8}" dt="2025-03-13T18:23:18.756" v="991" actId="47"/>
        <pc:sldMkLst>
          <pc:docMk/>
          <pc:sldMk cId="2902754129" sldId="352"/>
        </pc:sldMkLst>
      </pc:sldChg>
      <pc:sldChg chg="del">
        <pc:chgData name="Edu Mosada" userId="c16341279831d6a5" providerId="LiveId" clId="{B79334E5-1CA5-4D02-9A26-352E6BF912D8}" dt="2025-03-13T18:23:18.756" v="991" actId="47"/>
        <pc:sldMkLst>
          <pc:docMk/>
          <pc:sldMk cId="2595549996" sldId="353"/>
        </pc:sldMkLst>
      </pc:sldChg>
      <pc:sldChg chg="del">
        <pc:chgData name="Edu Mosada" userId="c16341279831d6a5" providerId="LiveId" clId="{B79334E5-1CA5-4D02-9A26-352E6BF912D8}" dt="2025-03-13T18:23:18.756" v="991" actId="47"/>
        <pc:sldMkLst>
          <pc:docMk/>
          <pc:sldMk cId="1382360909" sldId="354"/>
        </pc:sldMkLst>
      </pc:sldChg>
      <pc:sldChg chg="del">
        <pc:chgData name="Edu Mosada" userId="c16341279831d6a5" providerId="LiveId" clId="{B79334E5-1CA5-4D02-9A26-352E6BF912D8}" dt="2025-03-13T18:23:18.756" v="991" actId="47"/>
        <pc:sldMkLst>
          <pc:docMk/>
          <pc:sldMk cId="3574082888" sldId="355"/>
        </pc:sldMkLst>
      </pc:sldChg>
      <pc:sldChg chg="addSp modSp mod">
        <pc:chgData name="Edu Mosada" userId="c16341279831d6a5" providerId="LiveId" clId="{B79334E5-1CA5-4D02-9A26-352E6BF912D8}" dt="2025-03-13T18:38:54.049" v="1222" actId="20577"/>
        <pc:sldMkLst>
          <pc:docMk/>
          <pc:sldMk cId="3303844537" sldId="356"/>
        </pc:sldMkLst>
        <pc:spChg chg="mod">
          <ac:chgData name="Edu Mosada" userId="c16341279831d6a5" providerId="LiveId" clId="{B79334E5-1CA5-4D02-9A26-352E6BF912D8}" dt="2025-03-13T18:38:54.049" v="1222" actId="20577"/>
          <ac:spMkLst>
            <pc:docMk/>
            <pc:sldMk cId="3303844537" sldId="356"/>
            <ac:spMk id="5" creationId="{CFD569DC-1A68-51FF-4CCE-F334F8B3D5A3}"/>
          </ac:spMkLst>
        </pc:spChg>
        <pc:spChg chg="add mod">
          <ac:chgData name="Edu Mosada" userId="c16341279831d6a5" providerId="LiveId" clId="{B79334E5-1CA5-4D02-9A26-352E6BF912D8}" dt="2025-03-13T18:37:33.370" v="1203" actId="1035"/>
          <ac:spMkLst>
            <pc:docMk/>
            <pc:sldMk cId="3303844537" sldId="356"/>
            <ac:spMk id="6" creationId="{6935B196-F603-EED9-F86B-96A239F39BD7}"/>
          </ac:spMkLst>
        </pc:spChg>
        <pc:picChg chg="add mod">
          <ac:chgData name="Edu Mosada" userId="c16341279831d6a5" providerId="LiveId" clId="{B79334E5-1CA5-4D02-9A26-352E6BF912D8}" dt="2025-03-13T18:37:33.370" v="1203" actId="1035"/>
          <ac:picMkLst>
            <pc:docMk/>
            <pc:sldMk cId="3303844537" sldId="356"/>
            <ac:picMk id="3" creationId="{B18F5F01-CF99-5AAC-5647-8FCB7D07C97F}"/>
          </ac:picMkLst>
        </pc:picChg>
        <pc:picChg chg="add mod">
          <ac:chgData name="Edu Mosada" userId="c16341279831d6a5" providerId="LiveId" clId="{B79334E5-1CA5-4D02-9A26-352E6BF912D8}" dt="2025-03-13T18:37:43.554" v="1205" actId="1076"/>
          <ac:picMkLst>
            <pc:docMk/>
            <pc:sldMk cId="3303844537" sldId="356"/>
            <ac:picMk id="8" creationId="{79424CE4-A61A-6C0F-F8D7-9AFECC02781D}"/>
          </ac:picMkLst>
        </pc:picChg>
        <pc:picChg chg="add mod">
          <ac:chgData name="Edu Mosada" userId="c16341279831d6a5" providerId="LiveId" clId="{B79334E5-1CA5-4D02-9A26-352E6BF912D8}" dt="2025-03-13T18:37:49.388" v="1209" actId="1036"/>
          <ac:picMkLst>
            <pc:docMk/>
            <pc:sldMk cId="3303844537" sldId="356"/>
            <ac:picMk id="10" creationId="{C35A43A5-5C3F-79D7-C0DB-58F188349C66}"/>
          </ac:picMkLst>
        </pc:picChg>
      </pc:sldChg>
      <pc:sldChg chg="del">
        <pc:chgData name="Edu Mosada" userId="c16341279831d6a5" providerId="LiveId" clId="{B79334E5-1CA5-4D02-9A26-352E6BF912D8}" dt="2025-03-13T18:23:18.756" v="991" actId="47"/>
        <pc:sldMkLst>
          <pc:docMk/>
          <pc:sldMk cId="3659922243" sldId="357"/>
        </pc:sldMkLst>
      </pc:sldChg>
      <pc:sldChg chg="modSp mod">
        <pc:chgData name="Edu Mosada" userId="c16341279831d6a5" providerId="LiveId" clId="{B79334E5-1CA5-4D02-9A26-352E6BF912D8}" dt="2025-03-13T16:46:23.334" v="272" actId="207"/>
        <pc:sldMkLst>
          <pc:docMk/>
          <pc:sldMk cId="4224374580" sldId="358"/>
        </pc:sldMkLst>
        <pc:spChg chg="mod">
          <ac:chgData name="Edu Mosada" userId="c16341279831d6a5" providerId="LiveId" clId="{B79334E5-1CA5-4D02-9A26-352E6BF912D8}" dt="2025-03-13T16:46:23.334" v="272" actId="207"/>
          <ac:spMkLst>
            <pc:docMk/>
            <pc:sldMk cId="4224374580" sldId="358"/>
            <ac:spMk id="10" creationId="{CF10C030-A7F6-8D40-882D-53916B24FC28}"/>
          </ac:spMkLst>
        </pc:spChg>
      </pc:sldChg>
      <pc:sldChg chg="modSp mod">
        <pc:chgData name="Edu Mosada" userId="c16341279831d6a5" providerId="LiveId" clId="{B79334E5-1CA5-4D02-9A26-352E6BF912D8}" dt="2025-03-13T19:01:14.905" v="1422" actId="1076"/>
        <pc:sldMkLst>
          <pc:docMk/>
          <pc:sldMk cId="3180751812" sldId="359"/>
        </pc:sldMkLst>
        <pc:spChg chg="mod">
          <ac:chgData name="Edu Mosada" userId="c16341279831d6a5" providerId="LiveId" clId="{B79334E5-1CA5-4D02-9A26-352E6BF912D8}" dt="2025-03-13T19:01:14.905" v="1422" actId="1076"/>
          <ac:spMkLst>
            <pc:docMk/>
            <pc:sldMk cId="3180751812" sldId="359"/>
            <ac:spMk id="17" creationId="{19FF58F6-AA92-E502-BE80-AA6987E5B2FE}"/>
          </ac:spMkLst>
        </pc:spChg>
        <pc:spChg chg="mod">
          <ac:chgData name="Edu Mosada" userId="c16341279831d6a5" providerId="LiveId" clId="{B79334E5-1CA5-4D02-9A26-352E6BF912D8}" dt="2025-03-13T18:57:54.610" v="1390" actId="1038"/>
          <ac:spMkLst>
            <pc:docMk/>
            <pc:sldMk cId="3180751812" sldId="359"/>
            <ac:spMk id="19" creationId="{EE89A0C1-374E-75FC-7FA7-5FA2E72808B9}"/>
          </ac:spMkLst>
        </pc:spChg>
      </pc:sldChg>
      <pc:sldChg chg="modSp mod">
        <pc:chgData name="Edu Mosada" userId="c16341279831d6a5" providerId="LiveId" clId="{B79334E5-1CA5-4D02-9A26-352E6BF912D8}" dt="2025-03-13T16:52:24.382" v="350" actId="207"/>
        <pc:sldMkLst>
          <pc:docMk/>
          <pc:sldMk cId="2916479380" sldId="360"/>
        </pc:sldMkLst>
        <pc:spChg chg="mod">
          <ac:chgData name="Edu Mosada" userId="c16341279831d6a5" providerId="LiveId" clId="{B79334E5-1CA5-4D02-9A26-352E6BF912D8}" dt="2025-03-13T16:52:24.382" v="350" actId="207"/>
          <ac:spMkLst>
            <pc:docMk/>
            <pc:sldMk cId="2916479380" sldId="360"/>
            <ac:spMk id="17" creationId="{2691114D-A3AD-03A5-4847-FA95C81E9821}"/>
          </ac:spMkLst>
        </pc:spChg>
        <pc:spChg chg="mod">
          <ac:chgData name="Edu Mosada" userId="c16341279831d6a5" providerId="LiveId" clId="{B79334E5-1CA5-4D02-9A26-352E6BF912D8}" dt="2025-03-13T16:52:04.621" v="347" actId="207"/>
          <ac:spMkLst>
            <pc:docMk/>
            <pc:sldMk cId="2916479380" sldId="360"/>
            <ac:spMk id="21" creationId="{15129AF3-D9FC-C0DD-7CBA-0D6A201C6C96}"/>
          </ac:spMkLst>
        </pc:spChg>
      </pc:sldChg>
      <pc:sldChg chg="addSp modSp mod">
        <pc:chgData name="Edu Mosada" userId="c16341279831d6a5" providerId="LiveId" clId="{B79334E5-1CA5-4D02-9A26-352E6BF912D8}" dt="2025-03-13T16:50:45.908" v="344" actId="1037"/>
        <pc:sldMkLst>
          <pc:docMk/>
          <pc:sldMk cId="411849807" sldId="361"/>
        </pc:sldMkLst>
        <pc:spChg chg="add mod ord">
          <ac:chgData name="Edu Mosada" userId="c16341279831d6a5" providerId="LiveId" clId="{B79334E5-1CA5-4D02-9A26-352E6BF912D8}" dt="2025-03-13T15:58:50.270" v="105" actId="14100"/>
          <ac:spMkLst>
            <pc:docMk/>
            <pc:sldMk cId="411849807" sldId="361"/>
            <ac:spMk id="2" creationId="{16C22D19-5121-AEAC-EA83-FD656F1EB88C}"/>
          </ac:spMkLst>
        </pc:spChg>
        <pc:spChg chg="mod">
          <ac:chgData name="Edu Mosada" userId="c16341279831d6a5" providerId="LiveId" clId="{B79334E5-1CA5-4D02-9A26-352E6BF912D8}" dt="2025-03-13T15:58:32.925" v="101" actId="14100"/>
          <ac:spMkLst>
            <pc:docMk/>
            <pc:sldMk cId="411849807" sldId="361"/>
            <ac:spMk id="5" creationId="{76FACE92-95B8-8DF6-0393-8C10A7A71250}"/>
          </ac:spMkLst>
        </pc:spChg>
        <pc:spChg chg="mod">
          <ac:chgData name="Edu Mosada" userId="c16341279831d6a5" providerId="LiveId" clId="{B79334E5-1CA5-4D02-9A26-352E6BF912D8}" dt="2025-03-13T15:58:40.661" v="103" actId="14100"/>
          <ac:spMkLst>
            <pc:docMk/>
            <pc:sldMk cId="411849807" sldId="361"/>
            <ac:spMk id="8" creationId="{80BD5936-73AD-951F-79AB-D7D7B4E8A02C}"/>
          </ac:spMkLst>
        </pc:spChg>
        <pc:spChg chg="mod">
          <ac:chgData name="Edu Mosada" userId="c16341279831d6a5" providerId="LiveId" clId="{B79334E5-1CA5-4D02-9A26-352E6BF912D8}" dt="2025-03-13T16:50:30.159" v="337" actId="207"/>
          <ac:spMkLst>
            <pc:docMk/>
            <pc:sldMk cId="411849807" sldId="361"/>
            <ac:spMk id="11" creationId="{ACB565A8-116A-CADB-905E-D42D2230E7E1}"/>
          </ac:spMkLst>
        </pc:spChg>
        <pc:spChg chg="mod">
          <ac:chgData name="Edu Mosada" userId="c16341279831d6a5" providerId="LiveId" clId="{B79334E5-1CA5-4D02-9A26-352E6BF912D8}" dt="2025-03-13T15:58:37.061" v="102" actId="14100"/>
          <ac:spMkLst>
            <pc:docMk/>
            <pc:sldMk cId="411849807" sldId="361"/>
            <ac:spMk id="29" creationId="{C234DCC9-6196-84DF-1836-9B949A09B7D7}"/>
          </ac:spMkLst>
        </pc:spChg>
        <pc:picChg chg="mod">
          <ac:chgData name="Edu Mosada" userId="c16341279831d6a5" providerId="LiveId" clId="{B79334E5-1CA5-4D02-9A26-352E6BF912D8}" dt="2025-03-13T16:50:45.908" v="344" actId="1037"/>
          <ac:picMkLst>
            <pc:docMk/>
            <pc:sldMk cId="411849807" sldId="361"/>
            <ac:picMk id="14" creationId="{E92F5259-2377-0A5D-E2A6-75D210064DAC}"/>
          </ac:picMkLst>
        </pc:picChg>
        <pc:picChg chg="mod">
          <ac:chgData name="Edu Mosada" userId="c16341279831d6a5" providerId="LiveId" clId="{B79334E5-1CA5-4D02-9A26-352E6BF912D8}" dt="2025-03-13T16:50:42.020" v="338" actId="14100"/>
          <ac:picMkLst>
            <pc:docMk/>
            <pc:sldMk cId="411849807" sldId="361"/>
            <ac:picMk id="34" creationId="{277E7FDD-8F6C-E4DB-0C86-17D0D9DBBEAE}"/>
          </ac:picMkLst>
        </pc:picChg>
      </pc:sldChg>
      <pc:sldChg chg="addSp delSp modSp mod">
        <pc:chgData name="Edu Mosada" userId="c16341279831d6a5" providerId="LiveId" clId="{B79334E5-1CA5-4D02-9A26-352E6BF912D8}" dt="2025-03-13T19:24:08.497" v="1624" actId="20577"/>
        <pc:sldMkLst>
          <pc:docMk/>
          <pc:sldMk cId="1245495567" sldId="362"/>
        </pc:sldMkLst>
        <pc:spChg chg="add del mod topLvl">
          <ac:chgData name="Edu Mosada" userId="c16341279831d6a5" providerId="LiveId" clId="{B79334E5-1CA5-4D02-9A26-352E6BF912D8}" dt="2025-03-13T19:07:58.467" v="1513" actId="478"/>
          <ac:spMkLst>
            <pc:docMk/>
            <pc:sldMk cId="1245495567" sldId="362"/>
            <ac:spMk id="2" creationId="{3572B1EA-8885-250A-DCDD-F06DADA36A92}"/>
          </ac:spMkLst>
        </pc:spChg>
        <pc:spChg chg="add mod ord topLvl">
          <ac:chgData name="Edu Mosada" userId="c16341279831d6a5" providerId="LiveId" clId="{B79334E5-1CA5-4D02-9A26-352E6BF912D8}" dt="2025-03-13T19:12:32.253" v="1549" actId="207"/>
          <ac:spMkLst>
            <pc:docMk/>
            <pc:sldMk cId="1245495567" sldId="362"/>
            <ac:spMk id="3" creationId="{0D73E705-1D4D-3001-B496-698BA130A0C4}"/>
          </ac:spMkLst>
        </pc:spChg>
        <pc:spChg chg="add mod">
          <ac:chgData name="Edu Mosada" userId="c16341279831d6a5" providerId="LiveId" clId="{B79334E5-1CA5-4D02-9A26-352E6BF912D8}" dt="2025-03-13T19:12:32.253" v="1549" actId="207"/>
          <ac:spMkLst>
            <pc:docMk/>
            <pc:sldMk cId="1245495567" sldId="362"/>
            <ac:spMk id="7" creationId="{ACB36E2D-509D-4DA9-B3FE-A0EB6FBE35A7}"/>
          </ac:spMkLst>
        </pc:spChg>
        <pc:spChg chg="mod">
          <ac:chgData name="Edu Mosada" userId="c16341279831d6a5" providerId="LiveId" clId="{B79334E5-1CA5-4D02-9A26-352E6BF912D8}" dt="2025-03-13T19:06:08.059" v="1474" actId="1038"/>
          <ac:spMkLst>
            <pc:docMk/>
            <pc:sldMk cId="1245495567" sldId="362"/>
            <ac:spMk id="13" creationId="{053210EF-72C9-45F2-FB02-D125B53DF294}"/>
          </ac:spMkLst>
        </pc:spChg>
        <pc:spChg chg="mod">
          <ac:chgData name="Edu Mosada" userId="c16341279831d6a5" providerId="LiveId" clId="{B79334E5-1CA5-4D02-9A26-352E6BF912D8}" dt="2025-03-13T19:06:15.264" v="1498" actId="1035"/>
          <ac:spMkLst>
            <pc:docMk/>
            <pc:sldMk cId="1245495567" sldId="362"/>
            <ac:spMk id="15" creationId="{08B90CF4-F92B-E109-8AA7-254106D0449B}"/>
          </ac:spMkLst>
        </pc:spChg>
        <pc:spChg chg="mod">
          <ac:chgData name="Edu Mosada" userId="c16341279831d6a5" providerId="LiveId" clId="{B79334E5-1CA5-4D02-9A26-352E6BF912D8}" dt="2025-03-13T19:24:08.497" v="1624" actId="20577"/>
          <ac:spMkLst>
            <pc:docMk/>
            <pc:sldMk cId="1245495567" sldId="362"/>
            <ac:spMk id="20" creationId="{CCCDD7A4-890E-E79F-17BE-018BA20B992A}"/>
          </ac:spMkLst>
        </pc:spChg>
        <pc:spChg chg="mod">
          <ac:chgData name="Edu Mosada" userId="c16341279831d6a5" providerId="LiveId" clId="{B79334E5-1CA5-4D02-9A26-352E6BF912D8}" dt="2025-03-13T19:23:31.253" v="1617" actId="20577"/>
          <ac:spMkLst>
            <pc:docMk/>
            <pc:sldMk cId="1245495567" sldId="362"/>
            <ac:spMk id="21" creationId="{4074E9BD-BCC2-FE13-504D-D8E4E2D97452}"/>
          </ac:spMkLst>
        </pc:spChg>
        <pc:spChg chg="mod">
          <ac:chgData name="Edu Mosada" userId="c16341279831d6a5" providerId="LiveId" clId="{B79334E5-1CA5-4D02-9A26-352E6BF912D8}" dt="2025-03-13T19:09:59.362" v="1532" actId="1076"/>
          <ac:spMkLst>
            <pc:docMk/>
            <pc:sldMk cId="1245495567" sldId="362"/>
            <ac:spMk id="22" creationId="{92055C2D-1CAE-0E88-23F0-71D6E46E3417}"/>
          </ac:spMkLst>
        </pc:spChg>
        <pc:grpChg chg="add del mod">
          <ac:chgData name="Edu Mosada" userId="c16341279831d6a5" providerId="LiveId" clId="{B79334E5-1CA5-4D02-9A26-352E6BF912D8}" dt="2025-03-13T19:07:22.298" v="1509" actId="165"/>
          <ac:grpSpMkLst>
            <pc:docMk/>
            <pc:sldMk cId="1245495567" sldId="362"/>
            <ac:grpSpMk id="5" creationId="{A541742E-7F73-37C9-D935-88173F444D13}"/>
          </ac:grpSpMkLst>
        </pc:grpChg>
        <pc:grpChg chg="add mod ord">
          <ac:chgData name="Edu Mosada" userId="c16341279831d6a5" providerId="LiveId" clId="{B79334E5-1CA5-4D02-9A26-352E6BF912D8}" dt="2025-03-13T19:12:50.265" v="1551" actId="1076"/>
          <ac:grpSpMkLst>
            <pc:docMk/>
            <pc:sldMk cId="1245495567" sldId="362"/>
            <ac:grpSpMk id="8" creationId="{F801FD53-7215-1169-B86D-ACE32B52F604}"/>
          </ac:grpSpMkLst>
        </pc:grpChg>
        <pc:graphicFrameChg chg="mod modGraphic">
          <ac:chgData name="Edu Mosada" userId="c16341279831d6a5" providerId="LiveId" clId="{B79334E5-1CA5-4D02-9A26-352E6BF912D8}" dt="2025-03-13T19:22:05.360" v="1602" actId="1076"/>
          <ac:graphicFrameMkLst>
            <pc:docMk/>
            <pc:sldMk cId="1245495567" sldId="362"/>
            <ac:graphicFrameMk id="37" creationId="{ECC6B54F-B4D2-4494-AD71-44A5C2340CD8}"/>
          </ac:graphicFrameMkLst>
        </pc:graphicFrameChg>
        <pc:picChg chg="mod">
          <ac:chgData name="Edu Mosada" userId="c16341279831d6a5" providerId="LiveId" clId="{B79334E5-1CA5-4D02-9A26-352E6BF912D8}" dt="2025-03-13T19:22:36.739" v="1611" actId="1035"/>
          <ac:picMkLst>
            <pc:docMk/>
            <pc:sldMk cId="1245495567" sldId="362"/>
            <ac:picMk id="39" creationId="{E1A14796-4E02-700B-59D8-5C06EEA4AEB2}"/>
          </ac:picMkLst>
        </pc:picChg>
        <pc:picChg chg="mod">
          <ac:chgData name="Edu Mosada" userId="c16341279831d6a5" providerId="LiveId" clId="{B79334E5-1CA5-4D02-9A26-352E6BF912D8}" dt="2025-03-13T19:08:06.678" v="1516" actId="1076"/>
          <ac:picMkLst>
            <pc:docMk/>
            <pc:sldMk cId="1245495567" sldId="362"/>
            <ac:picMk id="42" creationId="{43D0B5E4-D3BE-547F-7DE1-6945689EAC48}"/>
          </ac:picMkLst>
        </pc:picChg>
      </pc:sldChg>
      <pc:sldChg chg="modSp mod">
        <pc:chgData name="Edu Mosada" userId="c16341279831d6a5" providerId="LiveId" clId="{B79334E5-1CA5-4D02-9A26-352E6BF912D8}" dt="2025-03-13T17:02:07.372" v="407" actId="20577"/>
        <pc:sldMkLst>
          <pc:docMk/>
          <pc:sldMk cId="3385925554" sldId="363"/>
        </pc:sldMkLst>
        <pc:spChg chg="mod">
          <ac:chgData name="Edu Mosada" userId="c16341279831d6a5" providerId="LiveId" clId="{B79334E5-1CA5-4D02-9A26-352E6BF912D8}" dt="2025-03-13T17:02:07.372" v="407" actId="20577"/>
          <ac:spMkLst>
            <pc:docMk/>
            <pc:sldMk cId="3385925554" sldId="363"/>
            <ac:spMk id="11" creationId="{A56955AA-6841-1415-BD3A-03B58906C7F2}"/>
          </ac:spMkLst>
        </pc:spChg>
      </pc:sldChg>
      <pc:sldChg chg="modSp mod">
        <pc:chgData name="Edu Mosada" userId="c16341279831d6a5" providerId="LiveId" clId="{B79334E5-1CA5-4D02-9A26-352E6BF912D8}" dt="2025-03-13T17:03:51.738" v="462" actId="20577"/>
        <pc:sldMkLst>
          <pc:docMk/>
          <pc:sldMk cId="3593893101" sldId="364"/>
        </pc:sldMkLst>
        <pc:graphicFrameChg chg="modGraphic">
          <ac:chgData name="Edu Mosada" userId="c16341279831d6a5" providerId="LiveId" clId="{B79334E5-1CA5-4D02-9A26-352E6BF912D8}" dt="2025-03-13T17:03:51.738" v="462" actId="20577"/>
          <ac:graphicFrameMkLst>
            <pc:docMk/>
            <pc:sldMk cId="3593893101" sldId="364"/>
            <ac:graphicFrameMk id="9" creationId="{788D8B2A-CAC1-FE4A-E4EF-39072028049B}"/>
          </ac:graphicFrameMkLst>
        </pc:graphicFrame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B440F78-2C9E-4C7F-818C-B40BB19D3AB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D3FB98-80B9-4155-809A-82659D34A01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18EB1-FF96-47AA-9A30-F1BFF2FFD1F7}" type="datetimeFigureOut">
              <a:rPr lang="en-US" smtClean="0"/>
              <a:t>3/13/2025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DEF847-3492-4888-9C23-1504238536B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E48C54-2332-4748-9C65-6A27E550C1F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F75FB2-D12E-4669-8522-D3E2C7E6DC9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69918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E4A361-7934-4769-9B16-8A939698742C}" type="datetimeFigureOut">
              <a:rPr lang="en-US" smtClean="0"/>
              <a:t>3/13/2025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18E0B9-48E4-499D-93B2-B07D00395BA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4043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8E0B9-48E4-499D-93B2-B07D00395BAC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1297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934A1B-2AA4-A5B5-E62C-378CCC9002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D4A57D2-E5E0-9F27-C93F-955298CA0DE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FAD3FAC-8925-913E-3BA4-FE3CFF9668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99763C-18EE-06C6-8F24-C96B226563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8E0B9-48E4-499D-93B2-B07D00395BAC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76977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E2AAD8-A697-2550-0897-47B88AEB72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A4E3EEC-11AF-7BEA-65B9-0100149F69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3F43351-04F6-E54E-73DA-D106A99CE3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1D303E-2BC7-EE43-439E-0167FC4EB6D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8E0B9-48E4-499D-93B2-B07D00395BAC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51952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8E0B9-48E4-499D-93B2-B07D00395BAC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70999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8E0B9-48E4-499D-93B2-B07D00395BAC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38785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8E0B9-48E4-499D-93B2-B07D00395BAC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77007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8E0B9-48E4-499D-93B2-B07D00395BAC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84613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850A19-AE9E-3A63-2C65-9EFE434E51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29E6341-2E08-EB2A-1614-EE8D0CFB08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F850662-3CE7-0537-921F-FFD21EB9FB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481EA1-4689-5C3A-27C9-E443F6F65C2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8E0B9-48E4-499D-93B2-B07D00395BAC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34412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8E0B9-48E4-499D-93B2-B07D00395BAC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23455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757C9D-41E0-EFE6-83F9-1B56EFB6DD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0FE471E-7FE8-1C8C-E956-94ABF172A04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BA1FA2E-B816-4EB1-ABAA-FF7BC8306C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ED0C8E-9D94-8E4C-88CC-E139EDC0A76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8E0B9-48E4-499D-93B2-B07D00395BAC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81067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3D9549-8608-F26A-FED5-930FF02675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AEDE06D-B130-8D9F-2A3D-DDF845242F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2733065-54D0-61C9-A2EB-31FF751D6D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57227D-1EBD-8397-47D1-B66327E2726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8E0B9-48E4-499D-93B2-B07D00395BAC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1801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A93267-6A1B-D0BB-BB88-6269CB51B1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F386A59-3C42-BCD5-4305-0421280811E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6CFA3E8-35D4-585F-74B7-7F81093D0A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663DA3-1D61-8695-C173-1C6555C0DC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8E0B9-48E4-499D-93B2-B07D00395BAC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770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C5E327-77CD-0C1F-E7BB-CA728D173C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8F66B32-0330-2E26-1F3C-0282BB54D6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C79E68B-3CB6-B7D0-05D4-3F58FE39C1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F98427-DC8F-CAEE-954C-B09FAD30983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8E0B9-48E4-499D-93B2-B07D00395BAC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48168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CA39D92-9919-A80E-44FF-6B912E85073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58788" y="457200"/>
            <a:ext cx="11274425" cy="59436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r>
              <a:rPr lang="en-US" dirty="0"/>
              <a:t>Click icon to insert picture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62FF34D-C8F8-1796-647D-D17056A27E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81955" y="612475"/>
            <a:ext cx="4701904" cy="3079029"/>
          </a:xfrm>
        </p:spPr>
        <p:txBody>
          <a:bodyPr anchor="b">
            <a:normAutofit/>
          </a:bodyPr>
          <a:lstStyle>
            <a:lvl1pPr algn="r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9076881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830338E2-B50A-8F3E-2CA7-A75753E7ED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2629" y="598947"/>
            <a:ext cx="10515600" cy="1325563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CC8DD029-A673-92B9-0343-3B35BE46D2F3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929641" y="2153285"/>
            <a:ext cx="3032759" cy="3790310"/>
          </a:xfrm>
        </p:spPr>
        <p:txBody>
          <a:bodyPr lIns="91440">
            <a:normAutofit/>
          </a:bodyPr>
          <a:lstStyle>
            <a:lvl1pPr>
              <a:spcBef>
                <a:spcPts val="1000"/>
              </a:spcBef>
              <a:spcAft>
                <a:spcPts val="1200"/>
              </a:spcAft>
              <a:defRPr sz="1800"/>
            </a:lvl1pPr>
            <a:lvl2pPr>
              <a:spcBef>
                <a:spcPts val="1000"/>
              </a:spcBef>
              <a:spcAft>
                <a:spcPts val="1200"/>
              </a:spcAft>
              <a:defRPr sz="1600"/>
            </a:lvl2pPr>
            <a:lvl3pPr>
              <a:spcBef>
                <a:spcPts val="1000"/>
              </a:spcBef>
              <a:spcAft>
                <a:spcPts val="1200"/>
              </a:spcAft>
              <a:defRPr sz="1400"/>
            </a:lvl3pPr>
            <a:lvl4pPr>
              <a:spcBef>
                <a:spcPts val="1000"/>
              </a:spcBef>
              <a:spcAft>
                <a:spcPts val="1200"/>
              </a:spcAft>
              <a:defRPr sz="1200"/>
            </a:lvl4pPr>
            <a:lvl5pPr>
              <a:spcBef>
                <a:spcPts val="1000"/>
              </a:spcBef>
              <a:spcAft>
                <a:spcPts val="1200"/>
              </a:spcAft>
              <a:defRPr sz="12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able Placeholder 10">
            <a:extLst>
              <a:ext uri="{FF2B5EF4-FFF2-40B4-BE49-F238E27FC236}">
                <a16:creationId xmlns:a16="http://schemas.microsoft.com/office/drawing/2014/main" id="{6E658BA3-0202-C705-7A02-8B70B7884420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4724400" y="2170621"/>
            <a:ext cx="6553200" cy="3772974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378552E1-07B0-A631-78D3-D3C0E4C0CD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14400" y="61212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D635B7F-3E76-4C66-6A5A-9156FCE3D9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Frame 1">
            <a:extLst>
              <a:ext uri="{FF2B5EF4-FFF2-40B4-BE49-F238E27FC236}">
                <a16:creationId xmlns:a16="http://schemas.microsoft.com/office/drawing/2014/main" id="{BD761E53-47C7-492A-D5B5-A8C2740B5157}"/>
              </a:ext>
            </a:extLst>
          </p:cNvPr>
          <p:cNvSpPr/>
          <p:nvPr userDrawn="1"/>
        </p:nvSpPr>
        <p:spPr>
          <a:xfrm>
            <a:off x="386317" y="352044"/>
            <a:ext cx="11419367" cy="6153912"/>
          </a:xfrm>
          <a:prstGeom prst="frame">
            <a:avLst>
              <a:gd name="adj1" fmla="val 217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29537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lumn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F2090F11-94D5-C2A6-0759-3E7541B099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9640" y="485113"/>
            <a:ext cx="10515600" cy="15315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0F349F3-2C28-5A44-EDFC-75FD6CA95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0"/>
            <a:ext cx="6096000" cy="73674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634FD449-C6E0-CF8A-82B2-52438C952C07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29642" y="2153285"/>
            <a:ext cx="6925660" cy="3500438"/>
          </a:xfrm>
        </p:spPr>
        <p:txBody>
          <a:bodyPr lIns="91440">
            <a:normAutofit/>
          </a:bodyPr>
          <a:lstStyle>
            <a:lvl1pPr marL="0" indent="0">
              <a:spcBef>
                <a:spcPts val="1000"/>
              </a:spcBef>
              <a:spcAft>
                <a:spcPts val="1200"/>
              </a:spcAft>
              <a:buNone/>
              <a:defRPr sz="1800" b="0"/>
            </a:lvl1pPr>
            <a:lvl2pPr marL="228600">
              <a:spcBef>
                <a:spcPts val="1000"/>
              </a:spcBef>
              <a:spcAft>
                <a:spcPts val="1200"/>
              </a:spcAft>
              <a:defRPr sz="1800" b="0"/>
            </a:lvl2pPr>
            <a:lvl3pPr marL="685800">
              <a:spcBef>
                <a:spcPts val="1000"/>
              </a:spcBef>
              <a:spcAft>
                <a:spcPts val="1200"/>
              </a:spcAft>
              <a:defRPr sz="1800" b="0"/>
            </a:lvl3pPr>
            <a:lvl4pPr marL="868680">
              <a:spcBef>
                <a:spcPts val="1000"/>
              </a:spcBef>
              <a:spcAft>
                <a:spcPts val="1200"/>
              </a:spcAft>
              <a:defRPr sz="1800" b="0"/>
            </a:lvl4pPr>
            <a:lvl5pPr marL="1143000">
              <a:spcBef>
                <a:spcPts val="1000"/>
              </a:spcBef>
              <a:spcAft>
                <a:spcPts val="1200"/>
              </a:spcAft>
              <a:defRPr sz="1800" b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11">
            <a:extLst>
              <a:ext uri="{FF2B5EF4-FFF2-40B4-BE49-F238E27FC236}">
                <a16:creationId xmlns:a16="http://schemas.microsoft.com/office/drawing/2014/main" id="{F971E741-6253-D410-B562-50CA5976207A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8215745" y="2153285"/>
            <a:ext cx="3229495" cy="3500438"/>
          </a:xfrm>
        </p:spPr>
        <p:txBody>
          <a:bodyPr lIns="91440">
            <a:normAutofit/>
          </a:bodyPr>
          <a:lstStyle>
            <a:lvl1pPr>
              <a:spcBef>
                <a:spcPts val="1000"/>
              </a:spcBef>
              <a:spcAft>
                <a:spcPts val="1200"/>
              </a:spcAft>
              <a:defRPr sz="1800" b="1"/>
            </a:lvl1pPr>
            <a:lvl2pPr>
              <a:spcBef>
                <a:spcPts val="1000"/>
              </a:spcBef>
              <a:spcAft>
                <a:spcPts val="1200"/>
              </a:spcAft>
              <a:defRPr sz="1600" b="1"/>
            </a:lvl2pPr>
            <a:lvl3pPr>
              <a:spcBef>
                <a:spcPts val="1000"/>
              </a:spcBef>
              <a:spcAft>
                <a:spcPts val="1200"/>
              </a:spcAft>
              <a:defRPr sz="1400" b="1"/>
            </a:lvl3pPr>
            <a:lvl4pPr>
              <a:spcBef>
                <a:spcPts val="1000"/>
              </a:spcBef>
              <a:spcAft>
                <a:spcPts val="1200"/>
              </a:spcAft>
              <a:defRPr sz="1200" b="1"/>
            </a:lvl4pPr>
            <a:lvl5pPr>
              <a:spcBef>
                <a:spcPts val="1000"/>
              </a:spcBef>
              <a:spcAft>
                <a:spcPts val="1200"/>
              </a:spcAft>
              <a:defRPr sz="1200" b="1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378552E1-07B0-A631-78D3-D3C0E4C0CD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14400" y="61212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D635B7F-3E76-4C66-6A5A-9156FCE3D9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Frame 1">
            <a:extLst>
              <a:ext uri="{FF2B5EF4-FFF2-40B4-BE49-F238E27FC236}">
                <a16:creationId xmlns:a16="http://schemas.microsoft.com/office/drawing/2014/main" id="{C9F70CF1-DCAD-AE71-6B34-7BFB25EE530B}"/>
              </a:ext>
            </a:extLst>
          </p:cNvPr>
          <p:cNvSpPr/>
          <p:nvPr userDrawn="1"/>
        </p:nvSpPr>
        <p:spPr>
          <a:xfrm>
            <a:off x="386317" y="352044"/>
            <a:ext cx="11419367" cy="6153912"/>
          </a:xfrm>
          <a:prstGeom prst="frame">
            <a:avLst>
              <a:gd name="adj1" fmla="val 217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42352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F2090F11-94D5-C2A6-0759-3E7541B099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9640" y="485113"/>
            <a:ext cx="10331450" cy="15315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Table Placeholder 8">
            <a:extLst>
              <a:ext uri="{FF2B5EF4-FFF2-40B4-BE49-F238E27FC236}">
                <a16:creationId xmlns:a16="http://schemas.microsoft.com/office/drawing/2014/main" id="{0CF90928-AB48-3554-E2B9-417A00F286AD}"/>
              </a:ext>
            </a:extLst>
          </p:cNvPr>
          <p:cNvSpPr>
            <a:spLocks noGrp="1"/>
          </p:cNvSpPr>
          <p:nvPr>
            <p:ph type="tbl" sz="quarter" idx="10" hasCustomPrompt="1"/>
          </p:nvPr>
        </p:nvSpPr>
        <p:spPr>
          <a:xfrm>
            <a:off x="930275" y="2168526"/>
            <a:ext cx="10331450" cy="3939068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en-US" dirty="0"/>
              <a:t>Click icon to insert table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7D6C0A7-887A-66E2-A954-5E0592B9FD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86316" y="347329"/>
            <a:ext cx="11419368" cy="6152707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378552E1-07B0-A631-78D3-D3C0E4C0CD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14400" y="61212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D635B7F-3E76-4C66-6A5A-9156FCE3D9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36886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CBB1E76-5845-01C9-1D0D-03CFFE6F06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86316" y="347329"/>
            <a:ext cx="11419368" cy="615270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096C21AF-4286-DECE-37A1-E8980687A1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9160" y="655320"/>
            <a:ext cx="4572000" cy="5486400"/>
          </a:xfrm>
        </p:spPr>
        <p:txBody>
          <a:bodyPr>
            <a:normAutofit/>
          </a:bodyPr>
          <a:lstStyle>
            <a:lvl1pPr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8E1D6B3-3EC8-6AC4-BE2B-5C732C856791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475413" y="2773680"/>
            <a:ext cx="4572000" cy="3368040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marL="457200" indent="0">
              <a:spcBef>
                <a:spcPts val="1000"/>
              </a:spcBef>
              <a:buNone/>
              <a:defRPr sz="1600"/>
            </a:lvl2pPr>
            <a:lvl3pPr marL="914400" indent="0">
              <a:spcBef>
                <a:spcPts val="1000"/>
              </a:spcBef>
              <a:buNone/>
              <a:defRPr sz="1400"/>
            </a:lvl3pPr>
            <a:lvl4pPr marL="1371600" indent="0">
              <a:spcBef>
                <a:spcPts val="1000"/>
              </a:spcBef>
              <a:buNone/>
              <a:defRPr sz="1200"/>
            </a:lvl4pPr>
            <a:lvl5pPr marL="1828800" indent="0">
              <a:spcBef>
                <a:spcPts val="1000"/>
              </a:spcBef>
              <a:buNone/>
              <a:defRPr sz="12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911393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AC229E2-8757-94D8-A1B6-702189DCCB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3249"/>
            <a:ext cx="6096000" cy="73674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A77143C8-CDFF-B937-C00C-5E7B509399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883920"/>
            <a:ext cx="4114800" cy="5059680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F82637A1-1BB4-AF51-24C3-6FE78DD45D99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475413" y="2438400"/>
            <a:ext cx="4799012" cy="3505200"/>
          </a:xfrm>
        </p:spPr>
        <p:txBody>
          <a:bodyPr>
            <a:normAutofit/>
          </a:bodyPr>
          <a:lstStyle>
            <a:lvl1pPr marL="0" indent="0">
              <a:lnSpc>
                <a:spcPct val="125000"/>
              </a:lnSpc>
              <a:buNone/>
              <a:defRPr sz="1800"/>
            </a:lvl1pPr>
            <a:lvl2pPr marL="457200" indent="0">
              <a:lnSpc>
                <a:spcPct val="125000"/>
              </a:lnSpc>
              <a:buNone/>
              <a:defRPr sz="1600"/>
            </a:lvl2pPr>
            <a:lvl3pPr marL="914400" indent="0">
              <a:lnSpc>
                <a:spcPct val="125000"/>
              </a:lnSpc>
              <a:buNone/>
              <a:defRPr sz="1400"/>
            </a:lvl3pPr>
            <a:lvl4pPr marL="1371600" indent="0">
              <a:lnSpc>
                <a:spcPct val="125000"/>
              </a:lnSpc>
              <a:buNone/>
              <a:defRPr sz="1200"/>
            </a:lvl4pPr>
            <a:lvl5pPr marL="1828800" indent="0">
              <a:lnSpc>
                <a:spcPct val="125000"/>
              </a:lnSpc>
              <a:buNone/>
              <a:defRPr sz="12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378552E1-07B0-A631-78D3-D3C0E4C0CD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14400" y="61212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D635B7F-3E76-4C66-6A5A-9156FCE3D9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rame 2">
            <a:extLst>
              <a:ext uri="{FF2B5EF4-FFF2-40B4-BE49-F238E27FC236}">
                <a16:creationId xmlns:a16="http://schemas.microsoft.com/office/drawing/2014/main" id="{56F59DF2-AB3C-B7B3-826A-636B8CC5AB31}"/>
              </a:ext>
            </a:extLst>
          </p:cNvPr>
          <p:cNvSpPr/>
          <p:nvPr userDrawn="1"/>
        </p:nvSpPr>
        <p:spPr>
          <a:xfrm>
            <a:off x="386317" y="352044"/>
            <a:ext cx="11419367" cy="6153912"/>
          </a:xfrm>
          <a:prstGeom prst="frame">
            <a:avLst>
              <a:gd name="adj1" fmla="val 217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76874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4737016-0B2B-9F81-7A77-63223C4864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86316" y="347329"/>
            <a:ext cx="11419368" cy="615270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1134E572-08FE-0439-A460-8DFE1183A6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78742" y="914399"/>
            <a:ext cx="4798858" cy="5029199"/>
          </a:xfrm>
        </p:spPr>
        <p:txBody>
          <a:bodyPr>
            <a:normAutofit/>
          </a:bodyPr>
          <a:lstStyle>
            <a:lvl1pPr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01EB46EC-087C-B8FF-2363-B99FAE983B0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914400"/>
            <a:ext cx="5713413" cy="502920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378552E1-07B0-A631-78D3-D3C0E4C0CD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14400" y="61212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D635B7F-3E76-4C66-6A5A-9156FCE3D9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99264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71D49246-C641-C3BA-F07B-89FFC6CDAE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9" y="853439"/>
            <a:ext cx="4802373" cy="2833689"/>
          </a:xfrm>
        </p:spPr>
        <p:txBody>
          <a:bodyPr rIns="914400" anchor="b"/>
          <a:lstStyle>
            <a:lvl1pPr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BE7E1DF-A70C-8F79-9B76-72B2A7B4DC71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914400" y="3931919"/>
            <a:ext cx="4802735" cy="2072641"/>
          </a:xfrm>
        </p:spPr>
        <p:txBody>
          <a:bodyPr>
            <a:normAutofit/>
          </a:bodyPr>
          <a:lstStyle>
            <a:lvl1pPr marL="0" indent="0">
              <a:lnSpc>
                <a:spcPct val="125000"/>
              </a:lnSpc>
              <a:spcBef>
                <a:spcPts val="0"/>
              </a:spcBef>
              <a:buNone/>
              <a:defRPr sz="1800"/>
            </a:lvl1pPr>
            <a:lvl2pPr marL="457200" indent="0">
              <a:lnSpc>
                <a:spcPct val="125000"/>
              </a:lnSpc>
              <a:spcBef>
                <a:spcPts val="0"/>
              </a:spcBef>
              <a:buNone/>
              <a:defRPr sz="1600"/>
            </a:lvl2pPr>
            <a:lvl3pPr marL="914400" indent="0">
              <a:lnSpc>
                <a:spcPct val="125000"/>
              </a:lnSpc>
              <a:spcBef>
                <a:spcPts val="0"/>
              </a:spcBef>
              <a:buNone/>
              <a:defRPr sz="1400"/>
            </a:lvl3pPr>
            <a:lvl4pPr marL="1371600" indent="0">
              <a:lnSpc>
                <a:spcPct val="125000"/>
              </a:lnSpc>
              <a:spcBef>
                <a:spcPts val="0"/>
              </a:spcBef>
              <a:buNone/>
              <a:defRPr sz="1200"/>
            </a:lvl4pPr>
            <a:lvl5pPr marL="1828800" indent="0">
              <a:lnSpc>
                <a:spcPct val="125000"/>
              </a:lnSpc>
              <a:spcBef>
                <a:spcPts val="0"/>
              </a:spcBef>
              <a:buNone/>
              <a:defRPr sz="12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1CD5F637-DFBF-7FED-7CD5-F46A26E5CD1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78587" y="921230"/>
            <a:ext cx="5713413" cy="5029200"/>
          </a:xfrm>
          <a:custGeom>
            <a:avLst/>
            <a:gdLst>
              <a:gd name="connsiteX0" fmla="*/ 5327097 w 5713413"/>
              <a:gd name="connsiteY0" fmla="*/ 0 h 5029200"/>
              <a:gd name="connsiteX1" fmla="*/ 5713413 w 5713413"/>
              <a:gd name="connsiteY1" fmla="*/ 0 h 5029200"/>
              <a:gd name="connsiteX2" fmla="*/ 5713413 w 5713413"/>
              <a:gd name="connsiteY2" fmla="*/ 5029200 h 5029200"/>
              <a:gd name="connsiteX3" fmla="*/ 5327097 w 5713413"/>
              <a:gd name="connsiteY3" fmla="*/ 5029200 h 5029200"/>
              <a:gd name="connsiteX4" fmla="*/ 0 w 5713413"/>
              <a:gd name="connsiteY4" fmla="*/ 0 h 5029200"/>
              <a:gd name="connsiteX5" fmla="*/ 5313743 w 5713413"/>
              <a:gd name="connsiteY5" fmla="*/ 0 h 5029200"/>
              <a:gd name="connsiteX6" fmla="*/ 5313743 w 5713413"/>
              <a:gd name="connsiteY6" fmla="*/ 5029200 h 5029200"/>
              <a:gd name="connsiteX7" fmla="*/ 0 w 5713413"/>
              <a:gd name="connsiteY7" fmla="*/ 5029200 h 502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13413" h="5029200">
                <a:moveTo>
                  <a:pt x="5327097" y="0"/>
                </a:moveTo>
                <a:lnTo>
                  <a:pt x="5713413" y="0"/>
                </a:lnTo>
                <a:lnTo>
                  <a:pt x="5713413" y="5029200"/>
                </a:lnTo>
                <a:lnTo>
                  <a:pt x="5327097" y="5029200"/>
                </a:lnTo>
                <a:close/>
                <a:moveTo>
                  <a:pt x="0" y="0"/>
                </a:moveTo>
                <a:lnTo>
                  <a:pt x="5313743" y="0"/>
                </a:lnTo>
                <a:lnTo>
                  <a:pt x="5313743" y="5029200"/>
                </a:lnTo>
                <a:lnTo>
                  <a:pt x="0" y="50292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378552E1-07B0-A631-78D3-D3C0E4C0CD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14400" y="61212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D635B7F-3E76-4C66-6A5A-9156FCE3D9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Frame 12">
            <a:extLst>
              <a:ext uri="{FF2B5EF4-FFF2-40B4-BE49-F238E27FC236}">
                <a16:creationId xmlns:a16="http://schemas.microsoft.com/office/drawing/2014/main" id="{33E3B934-3E16-21AF-8F5A-9EFD93255705}"/>
              </a:ext>
            </a:extLst>
          </p:cNvPr>
          <p:cNvSpPr/>
          <p:nvPr userDrawn="1"/>
        </p:nvSpPr>
        <p:spPr>
          <a:xfrm>
            <a:off x="386317" y="352044"/>
            <a:ext cx="11419367" cy="6153912"/>
          </a:xfrm>
          <a:prstGeom prst="frame">
            <a:avLst>
              <a:gd name="adj1" fmla="val 217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80504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FD872928-B479-F7C5-9C83-C448FBA361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1020445"/>
            <a:ext cx="4114800" cy="5029200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Content Placeholder 10">
            <a:extLst>
              <a:ext uri="{FF2B5EF4-FFF2-40B4-BE49-F238E27FC236}">
                <a16:creationId xmlns:a16="http://schemas.microsoft.com/office/drawing/2014/main" id="{61E3771A-E1EB-0CBE-828C-2C5E1F2AE6CF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475227" y="1020445"/>
            <a:ext cx="4802735" cy="5029200"/>
          </a:xfrm>
        </p:spPr>
        <p:txBody>
          <a:bodyPr anchor="ctr">
            <a:normAutofit/>
          </a:bodyPr>
          <a:lstStyle>
            <a:lvl1pPr marL="228600" indent="-228600">
              <a:lnSpc>
                <a:spcPct val="12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411480" indent="-228600">
              <a:lnSpc>
                <a:spcPct val="12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/>
            </a:lvl2pPr>
            <a:lvl3pPr marL="594360" indent="-228600">
              <a:lnSpc>
                <a:spcPct val="12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/>
            </a:lvl3pPr>
            <a:lvl4pPr marL="777240" indent="-228600">
              <a:lnSpc>
                <a:spcPct val="12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200"/>
            </a:lvl4pPr>
            <a:lvl5pPr marL="960120" indent="-228600">
              <a:lnSpc>
                <a:spcPct val="12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378552E1-07B0-A631-78D3-D3C0E4C0CD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14400" y="61212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D635B7F-3E76-4C66-6A5A-9156FCE3D9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2A1635D-96F0-769B-4ECB-70502770AB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0"/>
            <a:ext cx="6096000" cy="73674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rame 5">
            <a:extLst>
              <a:ext uri="{FF2B5EF4-FFF2-40B4-BE49-F238E27FC236}">
                <a16:creationId xmlns:a16="http://schemas.microsoft.com/office/drawing/2014/main" id="{4F877767-0342-A344-0462-A0D877FF68F8}"/>
              </a:ext>
            </a:extLst>
          </p:cNvPr>
          <p:cNvSpPr/>
          <p:nvPr userDrawn="1"/>
        </p:nvSpPr>
        <p:spPr>
          <a:xfrm>
            <a:off x="386317" y="352044"/>
            <a:ext cx="11419367" cy="6153912"/>
          </a:xfrm>
          <a:prstGeom prst="frame">
            <a:avLst>
              <a:gd name="adj1" fmla="val 217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71528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image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821F215D-0D9E-64B3-1F66-E90B87932A8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00741"/>
            <a:ext cx="4802372" cy="2788919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Content Placeholder 10">
            <a:extLst>
              <a:ext uri="{FF2B5EF4-FFF2-40B4-BE49-F238E27FC236}">
                <a16:creationId xmlns:a16="http://schemas.microsoft.com/office/drawing/2014/main" id="{E86A4459-11C2-44C6-0173-C666D5AADC1E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914400" y="3825239"/>
            <a:ext cx="4802735" cy="2072641"/>
          </a:xfrm>
        </p:spPr>
        <p:txBody>
          <a:bodyPr>
            <a:normAutofit/>
          </a:bodyPr>
          <a:lstStyle>
            <a:lvl1pPr marL="0" indent="0">
              <a:lnSpc>
                <a:spcPct val="125000"/>
              </a:lnSpc>
              <a:spcBef>
                <a:spcPts val="0"/>
              </a:spcBef>
              <a:buNone/>
              <a:defRPr sz="1800"/>
            </a:lvl1pPr>
            <a:lvl2pPr marL="457200" indent="0">
              <a:lnSpc>
                <a:spcPct val="125000"/>
              </a:lnSpc>
              <a:spcBef>
                <a:spcPts val="0"/>
              </a:spcBef>
              <a:buNone/>
              <a:defRPr sz="1600"/>
            </a:lvl2pPr>
            <a:lvl3pPr marL="914400" indent="0">
              <a:lnSpc>
                <a:spcPct val="125000"/>
              </a:lnSpc>
              <a:spcBef>
                <a:spcPts val="0"/>
              </a:spcBef>
              <a:buNone/>
              <a:defRPr sz="1400"/>
            </a:lvl3pPr>
            <a:lvl4pPr marL="1371600" indent="0">
              <a:lnSpc>
                <a:spcPct val="125000"/>
              </a:lnSpc>
              <a:spcBef>
                <a:spcPts val="0"/>
              </a:spcBef>
              <a:buNone/>
              <a:defRPr sz="1200"/>
            </a:lvl4pPr>
            <a:lvl5pPr marL="1828800" indent="0">
              <a:lnSpc>
                <a:spcPct val="125000"/>
              </a:lnSpc>
              <a:spcBef>
                <a:spcPts val="0"/>
              </a:spcBef>
              <a:buNone/>
              <a:defRPr sz="12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284EF14-0982-D931-9DD6-ECFE61D5B0F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78587" y="921230"/>
            <a:ext cx="5713413" cy="5029200"/>
          </a:xfrm>
          <a:custGeom>
            <a:avLst/>
            <a:gdLst>
              <a:gd name="connsiteX0" fmla="*/ 5327097 w 5713413"/>
              <a:gd name="connsiteY0" fmla="*/ 0 h 5029200"/>
              <a:gd name="connsiteX1" fmla="*/ 5713413 w 5713413"/>
              <a:gd name="connsiteY1" fmla="*/ 0 h 5029200"/>
              <a:gd name="connsiteX2" fmla="*/ 5713413 w 5713413"/>
              <a:gd name="connsiteY2" fmla="*/ 5029200 h 5029200"/>
              <a:gd name="connsiteX3" fmla="*/ 5327097 w 5713413"/>
              <a:gd name="connsiteY3" fmla="*/ 5029200 h 5029200"/>
              <a:gd name="connsiteX4" fmla="*/ 0 w 5713413"/>
              <a:gd name="connsiteY4" fmla="*/ 0 h 5029200"/>
              <a:gd name="connsiteX5" fmla="*/ 5313743 w 5713413"/>
              <a:gd name="connsiteY5" fmla="*/ 0 h 5029200"/>
              <a:gd name="connsiteX6" fmla="*/ 5313743 w 5713413"/>
              <a:gd name="connsiteY6" fmla="*/ 5029200 h 5029200"/>
              <a:gd name="connsiteX7" fmla="*/ 0 w 5713413"/>
              <a:gd name="connsiteY7" fmla="*/ 5029200 h 502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13413" h="5029200">
                <a:moveTo>
                  <a:pt x="5327097" y="0"/>
                </a:moveTo>
                <a:lnTo>
                  <a:pt x="5713413" y="0"/>
                </a:lnTo>
                <a:lnTo>
                  <a:pt x="5713413" y="5029200"/>
                </a:lnTo>
                <a:lnTo>
                  <a:pt x="5327097" y="5029200"/>
                </a:lnTo>
                <a:close/>
                <a:moveTo>
                  <a:pt x="0" y="0"/>
                </a:moveTo>
                <a:lnTo>
                  <a:pt x="5313743" y="0"/>
                </a:lnTo>
                <a:lnTo>
                  <a:pt x="5313743" y="5029200"/>
                </a:lnTo>
                <a:lnTo>
                  <a:pt x="0" y="50292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378552E1-07B0-A631-78D3-D3C0E4C0CD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14400" y="61212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D635B7F-3E76-4C66-6A5A-9156FCE3D9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rame 5">
            <a:extLst>
              <a:ext uri="{FF2B5EF4-FFF2-40B4-BE49-F238E27FC236}">
                <a16:creationId xmlns:a16="http://schemas.microsoft.com/office/drawing/2014/main" id="{7D7E927E-4F73-5579-4F1D-E13899DEEA04}"/>
              </a:ext>
            </a:extLst>
          </p:cNvPr>
          <p:cNvSpPr/>
          <p:nvPr userDrawn="1"/>
        </p:nvSpPr>
        <p:spPr>
          <a:xfrm>
            <a:off x="386317" y="352044"/>
            <a:ext cx="11419367" cy="6153912"/>
          </a:xfrm>
          <a:prstGeom prst="frame">
            <a:avLst>
              <a:gd name="adj1" fmla="val 217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90675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lumn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F2090F11-94D5-C2A6-0759-3E7541B099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9640" y="485113"/>
            <a:ext cx="10515600" cy="15315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0F349F3-2C28-5A44-EDFC-75FD6CA95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0"/>
            <a:ext cx="6096000" cy="73674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634FD449-C6E0-CF8A-82B2-52438C952C07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29640" y="2153285"/>
            <a:ext cx="4953001" cy="3500438"/>
          </a:xfrm>
        </p:spPr>
        <p:txBody>
          <a:bodyPr lIns="91440">
            <a:normAutofit/>
          </a:bodyPr>
          <a:lstStyle>
            <a:lvl1pPr>
              <a:spcBef>
                <a:spcPts val="1000"/>
              </a:spcBef>
              <a:spcAft>
                <a:spcPts val="1200"/>
              </a:spcAft>
              <a:defRPr sz="1800"/>
            </a:lvl1pPr>
            <a:lvl2pPr>
              <a:spcBef>
                <a:spcPts val="1000"/>
              </a:spcBef>
              <a:spcAft>
                <a:spcPts val="1200"/>
              </a:spcAft>
              <a:defRPr sz="1600"/>
            </a:lvl2pPr>
            <a:lvl3pPr>
              <a:spcBef>
                <a:spcPts val="1000"/>
              </a:spcBef>
              <a:spcAft>
                <a:spcPts val="1200"/>
              </a:spcAft>
              <a:defRPr sz="1400"/>
            </a:lvl3pPr>
            <a:lvl4pPr>
              <a:spcBef>
                <a:spcPts val="1000"/>
              </a:spcBef>
              <a:spcAft>
                <a:spcPts val="1200"/>
              </a:spcAft>
              <a:defRPr sz="1200"/>
            </a:lvl4pPr>
            <a:lvl5pPr>
              <a:spcBef>
                <a:spcPts val="1000"/>
              </a:spcBef>
              <a:spcAft>
                <a:spcPts val="1200"/>
              </a:spcAft>
              <a:defRPr sz="12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11">
            <a:extLst>
              <a:ext uri="{FF2B5EF4-FFF2-40B4-BE49-F238E27FC236}">
                <a16:creationId xmlns:a16="http://schemas.microsoft.com/office/drawing/2014/main" id="{F971E741-6253-D410-B562-50CA5976207A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309360" y="2153285"/>
            <a:ext cx="5135880" cy="3500438"/>
          </a:xfrm>
        </p:spPr>
        <p:txBody>
          <a:bodyPr lIns="91440">
            <a:normAutofit/>
          </a:bodyPr>
          <a:lstStyle>
            <a:lvl1pPr>
              <a:spcBef>
                <a:spcPts val="1000"/>
              </a:spcBef>
              <a:spcAft>
                <a:spcPts val="1200"/>
              </a:spcAft>
              <a:defRPr sz="1800"/>
            </a:lvl1pPr>
            <a:lvl2pPr>
              <a:spcBef>
                <a:spcPts val="1000"/>
              </a:spcBef>
              <a:spcAft>
                <a:spcPts val="1200"/>
              </a:spcAft>
              <a:defRPr sz="1600"/>
            </a:lvl2pPr>
            <a:lvl3pPr>
              <a:spcBef>
                <a:spcPts val="1000"/>
              </a:spcBef>
              <a:spcAft>
                <a:spcPts val="1200"/>
              </a:spcAft>
              <a:defRPr sz="1400"/>
            </a:lvl3pPr>
            <a:lvl4pPr>
              <a:spcBef>
                <a:spcPts val="1000"/>
              </a:spcBef>
              <a:spcAft>
                <a:spcPts val="1200"/>
              </a:spcAft>
              <a:defRPr sz="1200"/>
            </a:lvl4pPr>
            <a:lvl5pPr>
              <a:spcBef>
                <a:spcPts val="1000"/>
              </a:spcBef>
              <a:spcAft>
                <a:spcPts val="1200"/>
              </a:spcAft>
              <a:defRPr sz="12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378552E1-07B0-A631-78D3-D3C0E4C0CD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14400" y="61212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D635B7F-3E76-4C66-6A5A-9156FCE3D9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Frame 1">
            <a:extLst>
              <a:ext uri="{FF2B5EF4-FFF2-40B4-BE49-F238E27FC236}">
                <a16:creationId xmlns:a16="http://schemas.microsoft.com/office/drawing/2014/main" id="{55D7E8F5-692D-24DD-0F8C-9563BA74AAF4}"/>
              </a:ext>
            </a:extLst>
          </p:cNvPr>
          <p:cNvSpPr/>
          <p:nvPr userDrawn="1"/>
        </p:nvSpPr>
        <p:spPr>
          <a:xfrm>
            <a:off x="386317" y="352044"/>
            <a:ext cx="11419367" cy="6153912"/>
          </a:xfrm>
          <a:prstGeom prst="frame">
            <a:avLst>
              <a:gd name="adj1" fmla="val 217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94354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lumn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F2090F11-94D5-C2A6-0759-3E7541B099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9640" y="485113"/>
            <a:ext cx="10515600" cy="15315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0F349F3-2C28-5A44-EDFC-75FD6CA95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0"/>
            <a:ext cx="6096000" cy="73674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634FD449-C6E0-CF8A-82B2-52438C952C07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29641" y="2153285"/>
            <a:ext cx="3261359" cy="3500438"/>
          </a:xfrm>
        </p:spPr>
        <p:txBody>
          <a:bodyPr lIns="91440">
            <a:normAutofit/>
          </a:bodyPr>
          <a:lstStyle>
            <a:lvl1pPr>
              <a:spcBef>
                <a:spcPts val="1000"/>
              </a:spcBef>
              <a:spcAft>
                <a:spcPts val="1200"/>
              </a:spcAft>
              <a:defRPr sz="1800" b="1"/>
            </a:lvl1pPr>
            <a:lvl2pPr>
              <a:spcBef>
                <a:spcPts val="1000"/>
              </a:spcBef>
              <a:spcAft>
                <a:spcPts val="1200"/>
              </a:spcAft>
              <a:defRPr sz="1600" b="1"/>
            </a:lvl2pPr>
            <a:lvl3pPr>
              <a:spcBef>
                <a:spcPts val="1000"/>
              </a:spcBef>
              <a:spcAft>
                <a:spcPts val="1200"/>
              </a:spcAft>
              <a:defRPr sz="1400" b="1"/>
            </a:lvl3pPr>
            <a:lvl4pPr>
              <a:spcBef>
                <a:spcPts val="1000"/>
              </a:spcBef>
              <a:spcAft>
                <a:spcPts val="1200"/>
              </a:spcAft>
              <a:defRPr sz="1200" b="1"/>
            </a:lvl4pPr>
            <a:lvl5pPr>
              <a:spcBef>
                <a:spcPts val="1000"/>
              </a:spcBef>
              <a:spcAft>
                <a:spcPts val="1200"/>
              </a:spcAft>
              <a:defRPr sz="1200" b="1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11">
            <a:extLst>
              <a:ext uri="{FF2B5EF4-FFF2-40B4-BE49-F238E27FC236}">
                <a16:creationId xmlns:a16="http://schemas.microsoft.com/office/drawing/2014/main" id="{F971E741-6253-D410-B562-50CA5976207A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480560" y="2153285"/>
            <a:ext cx="6964680" cy="3500438"/>
          </a:xfrm>
        </p:spPr>
        <p:txBody>
          <a:bodyPr lIns="91440">
            <a:normAutofit/>
          </a:bodyPr>
          <a:lstStyle>
            <a:lvl1pPr>
              <a:spcBef>
                <a:spcPts val="1000"/>
              </a:spcBef>
              <a:spcAft>
                <a:spcPts val="1200"/>
              </a:spcAft>
              <a:defRPr sz="1800"/>
            </a:lvl1pPr>
            <a:lvl2pPr>
              <a:spcBef>
                <a:spcPts val="1000"/>
              </a:spcBef>
              <a:spcAft>
                <a:spcPts val="1200"/>
              </a:spcAft>
              <a:defRPr sz="1600"/>
            </a:lvl2pPr>
            <a:lvl3pPr>
              <a:spcBef>
                <a:spcPts val="1000"/>
              </a:spcBef>
              <a:spcAft>
                <a:spcPts val="1200"/>
              </a:spcAft>
              <a:defRPr sz="1400"/>
            </a:lvl3pPr>
            <a:lvl4pPr>
              <a:spcBef>
                <a:spcPts val="1000"/>
              </a:spcBef>
              <a:spcAft>
                <a:spcPts val="1200"/>
              </a:spcAft>
              <a:defRPr sz="1200"/>
            </a:lvl4pPr>
            <a:lvl5pPr>
              <a:spcBef>
                <a:spcPts val="1000"/>
              </a:spcBef>
              <a:spcAft>
                <a:spcPts val="1200"/>
              </a:spcAft>
              <a:defRPr sz="12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378552E1-07B0-A631-78D3-D3C0E4C0CD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14400" y="61212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D635B7F-3E76-4C66-6A5A-9156FCE3D9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Frame 1">
            <a:extLst>
              <a:ext uri="{FF2B5EF4-FFF2-40B4-BE49-F238E27FC236}">
                <a16:creationId xmlns:a16="http://schemas.microsoft.com/office/drawing/2014/main" id="{5C0F1533-3810-C210-9B67-D2F4A1846C23}"/>
              </a:ext>
            </a:extLst>
          </p:cNvPr>
          <p:cNvSpPr/>
          <p:nvPr userDrawn="1"/>
        </p:nvSpPr>
        <p:spPr>
          <a:xfrm>
            <a:off x="386317" y="352044"/>
            <a:ext cx="11419367" cy="6153912"/>
          </a:xfrm>
          <a:prstGeom prst="frame">
            <a:avLst>
              <a:gd name="adj1" fmla="val 217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81652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E9C70371-D147-2B29-EAEB-B10A799D09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6169" y="614812"/>
            <a:ext cx="10359659" cy="1325563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C5AE226-98C6-70F4-8DED-59E8FE30401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367" y="2177378"/>
            <a:ext cx="5713413" cy="4669987"/>
          </a:xfrm>
          <a:custGeom>
            <a:avLst/>
            <a:gdLst>
              <a:gd name="connsiteX0" fmla="*/ 400038 w 5713413"/>
              <a:gd name="connsiteY0" fmla="*/ 0 h 4669987"/>
              <a:gd name="connsiteX1" fmla="*/ 5713413 w 5713413"/>
              <a:gd name="connsiteY1" fmla="*/ 0 h 4669987"/>
              <a:gd name="connsiteX2" fmla="*/ 5713413 w 5713413"/>
              <a:gd name="connsiteY2" fmla="*/ 4315224 h 4669987"/>
              <a:gd name="connsiteX3" fmla="*/ 400038 w 5713413"/>
              <a:gd name="connsiteY3" fmla="*/ 4315224 h 4669987"/>
              <a:gd name="connsiteX4" fmla="*/ 0 w 5713413"/>
              <a:gd name="connsiteY4" fmla="*/ 0 h 4669987"/>
              <a:gd name="connsiteX5" fmla="*/ 386684 w 5713413"/>
              <a:gd name="connsiteY5" fmla="*/ 0 h 4669987"/>
              <a:gd name="connsiteX6" fmla="*/ 386684 w 5713413"/>
              <a:gd name="connsiteY6" fmla="*/ 4328578 h 4669987"/>
              <a:gd name="connsiteX7" fmla="*/ 5713413 w 5713413"/>
              <a:gd name="connsiteY7" fmla="*/ 4328578 h 4669987"/>
              <a:gd name="connsiteX8" fmla="*/ 5713413 w 5713413"/>
              <a:gd name="connsiteY8" fmla="*/ 4669987 h 4669987"/>
              <a:gd name="connsiteX9" fmla="*/ 0 w 5713413"/>
              <a:gd name="connsiteY9" fmla="*/ 4669987 h 4669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713413" h="4669987">
                <a:moveTo>
                  <a:pt x="400038" y="0"/>
                </a:moveTo>
                <a:lnTo>
                  <a:pt x="5713413" y="0"/>
                </a:lnTo>
                <a:lnTo>
                  <a:pt x="5713413" y="4315224"/>
                </a:lnTo>
                <a:lnTo>
                  <a:pt x="400038" y="4315224"/>
                </a:lnTo>
                <a:close/>
                <a:moveTo>
                  <a:pt x="0" y="0"/>
                </a:moveTo>
                <a:lnTo>
                  <a:pt x="386684" y="0"/>
                </a:lnTo>
                <a:lnTo>
                  <a:pt x="386684" y="4328578"/>
                </a:lnTo>
                <a:lnTo>
                  <a:pt x="5713413" y="4328578"/>
                </a:lnTo>
                <a:lnTo>
                  <a:pt x="5713413" y="4669987"/>
                </a:lnTo>
                <a:lnTo>
                  <a:pt x="0" y="4669987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8EEA9034-22FD-3C2F-6A27-63638969802D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475413" y="2153285"/>
            <a:ext cx="4799012" cy="3790315"/>
          </a:xfrm>
        </p:spPr>
        <p:txBody>
          <a:bodyPr>
            <a:normAutofit/>
          </a:bodyPr>
          <a:lstStyle>
            <a:lvl1pPr>
              <a:lnSpc>
                <a:spcPct val="95000"/>
              </a:lnSpc>
              <a:spcBef>
                <a:spcPts val="1000"/>
              </a:spcBef>
              <a:spcAft>
                <a:spcPts val="1200"/>
              </a:spcAft>
              <a:defRPr sz="2000"/>
            </a:lvl1pPr>
            <a:lvl2pPr>
              <a:lnSpc>
                <a:spcPct val="95000"/>
              </a:lnSpc>
              <a:spcBef>
                <a:spcPts val="1000"/>
              </a:spcBef>
              <a:spcAft>
                <a:spcPts val="1200"/>
              </a:spcAft>
              <a:defRPr sz="1800"/>
            </a:lvl2pPr>
            <a:lvl3pPr>
              <a:lnSpc>
                <a:spcPct val="95000"/>
              </a:lnSpc>
              <a:spcBef>
                <a:spcPts val="1000"/>
              </a:spcBef>
              <a:spcAft>
                <a:spcPts val="1200"/>
              </a:spcAft>
              <a:defRPr sz="1600"/>
            </a:lvl3pPr>
            <a:lvl4pPr>
              <a:lnSpc>
                <a:spcPct val="95000"/>
              </a:lnSpc>
              <a:spcBef>
                <a:spcPts val="1000"/>
              </a:spcBef>
              <a:spcAft>
                <a:spcPts val="1200"/>
              </a:spcAft>
              <a:defRPr sz="1400"/>
            </a:lvl4pPr>
            <a:lvl5pPr>
              <a:lnSpc>
                <a:spcPct val="95000"/>
              </a:lnSpc>
              <a:spcBef>
                <a:spcPts val="100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C72AFED-AF5A-A2E9-0D36-388733BBE9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0"/>
            <a:ext cx="6096000" cy="73674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378552E1-07B0-A631-78D3-D3C0E4C0CD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14400" y="61212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D635B7F-3E76-4C66-6A5A-9156FCE3D9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rame 6">
            <a:extLst>
              <a:ext uri="{FF2B5EF4-FFF2-40B4-BE49-F238E27FC236}">
                <a16:creationId xmlns:a16="http://schemas.microsoft.com/office/drawing/2014/main" id="{7A42E613-3DCC-07A2-BA9B-74B13F28E591}"/>
              </a:ext>
            </a:extLst>
          </p:cNvPr>
          <p:cNvSpPr/>
          <p:nvPr userDrawn="1"/>
        </p:nvSpPr>
        <p:spPr>
          <a:xfrm>
            <a:off x="386317" y="352044"/>
            <a:ext cx="11419367" cy="6153912"/>
          </a:xfrm>
          <a:prstGeom prst="frame">
            <a:avLst>
              <a:gd name="adj1" fmla="val 217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39016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pos="1920" userDrawn="1">
          <p15:clr>
            <a:srgbClr val="F26B43"/>
          </p15:clr>
        </p15:guide>
        <p15:guide id="4" pos="5760" userDrawn="1">
          <p15:clr>
            <a:srgbClr val="F26B43"/>
          </p15:clr>
        </p15:guide>
        <p15:guide id="5" pos="7248" userDrawn="1">
          <p15:clr>
            <a:srgbClr val="F26B43"/>
          </p15:clr>
        </p15:guide>
        <p15:guide id="6" pos="43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s-edu/DataScienceCapstone_OnlineRetail/tree/main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archive.ics.uci.edu/dataset/502/online+retail+ii" TargetMode="External"/><Relationship Id="rId5" Type="http://schemas.openxmlformats.org/officeDocument/2006/relationships/hyperlink" Target="https://hyperopt.github.io/hyperopt/" TargetMode="External"/><Relationship Id="rId4" Type="http://schemas.openxmlformats.org/officeDocument/2006/relationships/hyperlink" Target="https://scikit-learn.org/stable/modules/clustering.html" TargetMode="Externa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8.png"/><Relationship Id="rId7" Type="http://schemas.openxmlformats.org/officeDocument/2006/relationships/hyperlink" Target="https://www.linkedin.com/in/edumosada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github.com/ds-edu/" TargetMode="External"/><Relationship Id="rId5" Type="http://schemas.openxmlformats.org/officeDocument/2006/relationships/hyperlink" Target="mailto:edu.mosada.jr@gmail.com" TargetMode="External"/><Relationship Id="rId10" Type="http://schemas.microsoft.com/office/2007/relationships/hdphoto" Target="../media/hdphoto3.wdp"/><Relationship Id="rId4" Type="http://schemas.openxmlformats.org/officeDocument/2006/relationships/image" Target="../media/image19.svg"/><Relationship Id="rId9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5" Type="http://schemas.openxmlformats.org/officeDocument/2006/relationships/hyperlink" Target="https://archive.ics.uci.edu/dataset/502/online+retail+ii" TargetMode="External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Placeholder 22" descr="A group of people standing in circles&#10;&#10;AI-generated content may be incorrect.">
            <a:extLst>
              <a:ext uri="{FF2B5EF4-FFF2-40B4-BE49-F238E27FC236}">
                <a16:creationId xmlns:a16="http://schemas.microsoft.com/office/drawing/2014/main" id="{C77A2CCD-5A44-1400-44CB-B208CB1B2C2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alphaModFix amt="71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300"/>
                    </a14:imgEffect>
                    <a14:imgEffect>
                      <a14:saturation sat="181000"/>
                    </a14:imgEffect>
                  </a14:imgLayer>
                </a14:imgProps>
              </a:ext>
            </a:extLst>
          </a:blip>
          <a:srcRect t="2931" b="2931"/>
          <a:stretch/>
        </p:blipFill>
        <p:spPr>
          <a:xfrm>
            <a:off x="458788" y="457200"/>
            <a:ext cx="11274425" cy="5943600"/>
          </a:xfrm>
          <a:noFill/>
        </p:spPr>
      </p:pic>
      <p:sp>
        <p:nvSpPr>
          <p:cNvPr id="13" name="Slide Number Placeholder 3" hidden="1">
            <a:extLst>
              <a:ext uri="{FF2B5EF4-FFF2-40B4-BE49-F238E27FC236}">
                <a16:creationId xmlns:a16="http://schemas.microsoft.com/office/drawing/2014/main" id="{39AB7047-635E-3BC2-4952-A7CEFF8F086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34400" y="6121252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1</a:t>
            </a:fld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DD1E6E1-E97E-BA23-AA6C-EB23704BA3CB}"/>
              </a:ext>
            </a:extLst>
          </p:cNvPr>
          <p:cNvSpPr/>
          <p:nvPr/>
        </p:nvSpPr>
        <p:spPr>
          <a:xfrm>
            <a:off x="3756991" y="3074503"/>
            <a:ext cx="8435009" cy="133184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26ABF06-5491-8319-408F-AC9C03E64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3563" y="898485"/>
            <a:ext cx="9296399" cy="3079029"/>
          </a:xfrm>
        </p:spPr>
        <p:txBody>
          <a:bodyPr anchor="b">
            <a:norm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Customer Segmentation: Online Retail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20C5811-8521-8DEB-6486-16BCE3408D90}"/>
              </a:ext>
            </a:extLst>
          </p:cNvPr>
          <p:cNvSpPr txBox="1"/>
          <p:nvPr/>
        </p:nvSpPr>
        <p:spPr>
          <a:xfrm>
            <a:off x="5119442" y="3856383"/>
            <a:ext cx="68646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accent4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 Springboard Capstone Project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A04D71A-0AFE-5A3A-EA33-35C364BD9420}"/>
              </a:ext>
            </a:extLst>
          </p:cNvPr>
          <p:cNvSpPr txBox="1"/>
          <p:nvPr/>
        </p:nvSpPr>
        <p:spPr>
          <a:xfrm>
            <a:off x="9521686" y="4129349"/>
            <a:ext cx="25046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chemeClr val="accent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Eduardo Mosada Jr.</a:t>
            </a:r>
          </a:p>
        </p:txBody>
      </p:sp>
    </p:spTree>
    <p:extLst>
      <p:ext uri="{BB962C8B-B14F-4D97-AF65-F5344CB8AC3E}">
        <p14:creationId xmlns:p14="http://schemas.microsoft.com/office/powerpoint/2010/main" val="38650859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D36873-B54B-E34F-8451-889C91B44A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B58A77F-E61D-73FB-DAF9-E2A78502B0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9" y="971550"/>
            <a:ext cx="5461001" cy="5078095"/>
          </a:xfrm>
        </p:spPr>
        <p:txBody>
          <a:bodyPr/>
          <a:lstStyle/>
          <a:p>
            <a:b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b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b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b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b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b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b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b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14F2B0-0046-6121-325C-1DCC6F19FC74}"/>
              </a:ext>
            </a:extLst>
          </p:cNvPr>
          <p:cNvSpPr txBox="1"/>
          <p:nvPr/>
        </p:nvSpPr>
        <p:spPr>
          <a:xfrm>
            <a:off x="610017" y="455813"/>
            <a:ext cx="54610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Modeling cont’d.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A26C76D-88CB-C4BC-2567-24587F1D1028}"/>
              </a:ext>
            </a:extLst>
          </p:cNvPr>
          <p:cNvSpPr txBox="1"/>
          <p:nvPr/>
        </p:nvSpPr>
        <p:spPr>
          <a:xfrm>
            <a:off x="610017" y="854962"/>
            <a:ext cx="6161844" cy="276999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Cluster Analysis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6CD379-5F8C-4323-F445-8B6231704B4B}"/>
              </a:ext>
            </a:extLst>
          </p:cNvPr>
          <p:cNvSpPr txBox="1"/>
          <p:nvPr/>
        </p:nvSpPr>
        <p:spPr>
          <a:xfrm>
            <a:off x="7036904" y="857000"/>
            <a:ext cx="4342882" cy="276999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Assigning Labels</a:t>
            </a:r>
            <a:endParaRPr lang="en-US" sz="1200" dirty="0">
              <a:solidFill>
                <a:schemeClr val="bg1"/>
              </a:solidFill>
            </a:endParaRPr>
          </a:p>
        </p:txBody>
      </p:sp>
      <p:pic>
        <p:nvPicPr>
          <p:cNvPr id="3" name="Picture 2" descr="A group of cluster diagrams&#10;&#10;AI-generated content may be incorrect.">
            <a:extLst>
              <a:ext uri="{FF2B5EF4-FFF2-40B4-BE49-F238E27FC236}">
                <a16:creationId xmlns:a16="http://schemas.microsoft.com/office/drawing/2014/main" id="{E3641421-3637-9EED-AC4E-1D17A14B0F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130" y="1400502"/>
            <a:ext cx="6419740" cy="497642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56955AA-6841-1415-BD3A-03B58906C7F2}"/>
              </a:ext>
            </a:extLst>
          </p:cNvPr>
          <p:cNvSpPr txBox="1"/>
          <p:nvPr/>
        </p:nvSpPr>
        <p:spPr>
          <a:xfrm>
            <a:off x="7036905" y="1400502"/>
            <a:ext cx="3637722" cy="37548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US" sz="14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-apple-system"/>
              </a:rPr>
              <a:t>Cluster 0: </a:t>
            </a:r>
            <a:r>
              <a:rPr lang="en-US" sz="1400" b="1" i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-apple-system"/>
              </a:rPr>
              <a:t>Moderate</a:t>
            </a:r>
          </a:p>
          <a:p>
            <a:pPr algn="l">
              <a:buNone/>
            </a:pPr>
            <a:endParaRPr lang="en-US" sz="1400" b="0" i="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-apple-system"/>
            </a:endParaRP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en-US" sz="14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-apple-system"/>
              </a:rPr>
              <a:t>Moderately frequent buyers </a:t>
            </a: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en-US" sz="14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-apple-system"/>
              </a:rPr>
              <a:t>Not necessarily high spenders</a:t>
            </a: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en-US" sz="14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-apple-system"/>
              </a:rPr>
              <a:t>Majority made recent purchases</a:t>
            </a:r>
          </a:p>
          <a:p>
            <a:pPr algn="l">
              <a:buNone/>
            </a:pP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-apple-system"/>
            </a:endParaRPr>
          </a:p>
          <a:p>
            <a:pPr algn="l">
              <a:buNone/>
            </a:pPr>
            <a:r>
              <a:rPr lang="en-US" sz="14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-apple-system"/>
              </a:rPr>
              <a:t>Cluster 1: </a:t>
            </a:r>
            <a:r>
              <a:rPr lang="en-US" sz="1400" b="1" i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-apple-system"/>
              </a:rPr>
              <a:t>Loyal</a:t>
            </a:r>
          </a:p>
          <a:p>
            <a:pPr algn="l">
              <a:buNone/>
            </a:pPr>
            <a:endParaRPr lang="en-US" sz="1400" b="0" i="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-apple-system"/>
            </a:endParaRP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en-US" sz="14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-apple-system"/>
              </a:rPr>
              <a:t>Frequent 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-apple-system"/>
              </a:rPr>
              <a:t>buyers</a:t>
            </a:r>
            <a:endParaRPr lang="en-US" sz="1400" b="0" i="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-apple-system"/>
            </a:endParaRP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en-US" sz="14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-apple-system"/>
              </a:rPr>
              <a:t>High spenders </a:t>
            </a: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en-US" sz="14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-apple-system"/>
              </a:rPr>
              <a:t>Majority made recent purchases</a:t>
            </a:r>
          </a:p>
          <a:p>
            <a:pPr algn="l">
              <a:buNone/>
            </a:pPr>
            <a:endParaRPr lang="en-US" sz="1400" b="0" i="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-apple-system"/>
            </a:endParaRPr>
          </a:p>
          <a:p>
            <a:pPr algn="l">
              <a:buNone/>
            </a:pPr>
            <a:r>
              <a:rPr lang="en-US" sz="14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-apple-system"/>
              </a:rPr>
              <a:t>Cluster 2: </a:t>
            </a:r>
            <a:r>
              <a:rPr lang="en-US" sz="1400" b="1" i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-apple-system"/>
              </a:rPr>
              <a:t>At-Risk</a:t>
            </a:r>
          </a:p>
          <a:p>
            <a:pPr algn="l">
              <a:buNone/>
            </a:pPr>
            <a:endParaRPr lang="en-US" sz="1400" b="1" i="1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-apple-system"/>
            </a:endParaRP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en-US" sz="14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-apple-system"/>
              </a:rPr>
              <a:t>Least active recently</a:t>
            </a: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-apple-system"/>
              </a:rPr>
              <a:t>Less</a:t>
            </a:r>
            <a:r>
              <a:rPr lang="en-US" sz="14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-apple-system"/>
              </a:rPr>
              <a:t> frequent buyers </a:t>
            </a: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-apple-system"/>
              </a:rPr>
              <a:t>L</a:t>
            </a:r>
            <a:r>
              <a:rPr lang="en-US" sz="14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-apple-system"/>
              </a:rPr>
              <a:t>ow-spenders</a:t>
            </a:r>
          </a:p>
        </p:txBody>
      </p:sp>
    </p:spTree>
    <p:extLst>
      <p:ext uri="{BB962C8B-B14F-4D97-AF65-F5344CB8AC3E}">
        <p14:creationId xmlns:p14="http://schemas.microsoft.com/office/powerpoint/2010/main" val="33859255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0FFEE9-1D37-8CE0-B0C4-FFA18F67DB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5707A94-A46F-4474-E377-910EB64159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9" y="971550"/>
            <a:ext cx="5784575" cy="5078095"/>
          </a:xfrm>
        </p:spPr>
        <p:txBody>
          <a:bodyPr/>
          <a:lstStyle/>
          <a:p>
            <a:b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b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b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b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b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b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b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b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5FEBBF9-FA6B-E74B-B8D5-F2D65B388C6B}"/>
              </a:ext>
            </a:extLst>
          </p:cNvPr>
          <p:cNvSpPr txBox="1"/>
          <p:nvPr/>
        </p:nvSpPr>
        <p:spPr>
          <a:xfrm>
            <a:off x="610017" y="455813"/>
            <a:ext cx="54610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Modeling cont’d.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EDDF0E4-0C5D-84BE-3C95-E31D8EF46C6A}"/>
              </a:ext>
            </a:extLst>
          </p:cNvPr>
          <p:cNvSpPr txBox="1"/>
          <p:nvPr/>
        </p:nvSpPr>
        <p:spPr>
          <a:xfrm>
            <a:off x="610017" y="854962"/>
            <a:ext cx="3719164" cy="276999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Customer Segmentation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94650EB-CC2A-FB2C-0C1F-11EF4713D53D}"/>
              </a:ext>
            </a:extLst>
          </p:cNvPr>
          <p:cNvSpPr txBox="1"/>
          <p:nvPr/>
        </p:nvSpPr>
        <p:spPr>
          <a:xfrm>
            <a:off x="4633563" y="854962"/>
            <a:ext cx="6995220" cy="276999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Customer Segmentation Analysis and Recommendations</a:t>
            </a:r>
            <a:endParaRPr lang="en-US" sz="1200" dirty="0">
              <a:solidFill>
                <a:schemeClr val="bg1"/>
              </a:solidFill>
            </a:endParaRPr>
          </a:p>
        </p:txBody>
      </p:sp>
      <p:pic>
        <p:nvPicPr>
          <p:cNvPr id="5" name="Picture 4" descr="A graph of a customer segment&#10;&#10;AI-generated content may be incorrect.">
            <a:extLst>
              <a:ext uri="{FF2B5EF4-FFF2-40B4-BE49-F238E27FC236}">
                <a16:creationId xmlns:a16="http://schemas.microsoft.com/office/drawing/2014/main" id="{D0B7EF8A-D8AC-CDBE-D854-61F25390DB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442" y="1248549"/>
            <a:ext cx="3988906" cy="2474132"/>
          </a:xfrm>
          <a:prstGeom prst="rect">
            <a:avLst/>
          </a:prstGeom>
        </p:spPr>
      </p:pic>
      <p:pic>
        <p:nvPicPr>
          <p:cNvPr id="8" name="Picture 7" descr="A chart of a customer segment&#10;&#10;AI-generated content may be incorrect.">
            <a:extLst>
              <a:ext uri="{FF2B5EF4-FFF2-40B4-BE49-F238E27FC236}">
                <a16:creationId xmlns:a16="http://schemas.microsoft.com/office/drawing/2014/main" id="{B13BE2DF-2A7B-22D6-F13C-CC520E10E1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466" y="3839269"/>
            <a:ext cx="3662715" cy="2534984"/>
          </a:xfrm>
          <a:prstGeom prst="rect">
            <a:avLst/>
          </a:prstGeom>
          <a:ln w="25400">
            <a:solidFill>
              <a:schemeClr val="bg2">
                <a:lumMod val="90000"/>
              </a:schemeClr>
            </a:solidFill>
          </a:ln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788D8B2A-CAC1-FE4A-E4EF-3907202804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9304065"/>
              </p:ext>
            </p:extLst>
          </p:nvPr>
        </p:nvGraphicFramePr>
        <p:xfrm>
          <a:off x="4654281" y="1248549"/>
          <a:ext cx="6938210" cy="5229237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846858">
                  <a:extLst>
                    <a:ext uri="{9D8B030D-6E8A-4147-A177-3AD203B41FA5}">
                      <a16:colId xmlns:a16="http://schemas.microsoft.com/office/drawing/2014/main" val="2855162439"/>
                    </a:ext>
                  </a:extLst>
                </a:gridCol>
                <a:gridCol w="1874216">
                  <a:extLst>
                    <a:ext uri="{9D8B030D-6E8A-4147-A177-3AD203B41FA5}">
                      <a16:colId xmlns:a16="http://schemas.microsoft.com/office/drawing/2014/main" val="1461598899"/>
                    </a:ext>
                  </a:extLst>
                </a:gridCol>
                <a:gridCol w="4217136">
                  <a:extLst>
                    <a:ext uri="{9D8B030D-6E8A-4147-A177-3AD203B41FA5}">
                      <a16:colId xmlns:a16="http://schemas.microsoft.com/office/drawing/2014/main" val="2021404489"/>
                    </a:ext>
                  </a:extLst>
                </a:gridCol>
              </a:tblGrid>
              <a:tr h="222119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Segment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Recommendations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517541"/>
                  </a:ext>
                </a:extLst>
              </a:tr>
              <a:tr h="959501">
                <a:tc>
                  <a:txBody>
                    <a:bodyPr/>
                    <a:lstStyle/>
                    <a:p>
                      <a:r>
                        <a:rPr lang="en-US" sz="90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MODERATE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0" kern="120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Moderately frequent buyers that are not necessarily high spenders. Majority in this segment made recent purchases.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Wingdings" panose="05000000000000000000" pitchFamily="2" charset="2"/>
                        <a:buChar char="§"/>
                      </a:pPr>
                      <a:r>
                        <a:rPr lang="en-US" sz="900" b="0" kern="120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Offer subscription on frequently bought items (whenever applicable)</a:t>
                      </a:r>
                    </a:p>
                    <a:p>
                      <a:pPr marL="228600" indent="-228600">
                        <a:buFont typeface="Wingdings" panose="05000000000000000000" pitchFamily="2" charset="2"/>
                        <a:buChar char="§"/>
                      </a:pPr>
                      <a:r>
                        <a:rPr lang="en-US" sz="900" b="0" kern="120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Recommend "Frequently bought together" items</a:t>
                      </a:r>
                    </a:p>
                    <a:p>
                      <a:pPr marL="228600" indent="-228600">
                        <a:buFont typeface="Wingdings" panose="05000000000000000000" pitchFamily="2" charset="2"/>
                        <a:buChar char="§"/>
                      </a:pPr>
                      <a:r>
                        <a:rPr lang="en-US" sz="900" b="0" kern="120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Implement customer retention and loyalty programs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1531794"/>
                  </a:ext>
                </a:extLst>
              </a:tr>
              <a:tr h="971316">
                <a:tc>
                  <a:txBody>
                    <a:bodyPr/>
                    <a:lstStyle/>
                    <a:p>
                      <a:r>
                        <a:rPr lang="en-US" sz="90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AT-RISK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0" kern="120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Least active segment.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0" kern="120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Less frequent buyers who are low-spenders and minimal recent purchases.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Wingdings" panose="05000000000000000000" pitchFamily="2" charset="2"/>
                        <a:buChar char="§"/>
                      </a:pPr>
                      <a:r>
                        <a:rPr lang="en-US" sz="900" b="1" kern="120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Requires attention and re-engaging</a:t>
                      </a:r>
                    </a:p>
                    <a:p>
                      <a:pPr marL="171450" indent="-171450">
                        <a:buFont typeface="Wingdings" panose="05000000000000000000" pitchFamily="2" charset="2"/>
                        <a:buChar char="§"/>
                      </a:pPr>
                      <a:r>
                        <a:rPr lang="en-US" sz="900" b="0" kern="120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Perform sentiment analysis. Send surveys and ask for reviews or feedback. Determine what can be improved and enhance the buying experience. </a:t>
                      </a:r>
                    </a:p>
                    <a:p>
                      <a:pPr marL="171450" indent="-171450">
                        <a:buFont typeface="Wingdings" panose="05000000000000000000" pitchFamily="2" charset="2"/>
                        <a:buChar char="§"/>
                      </a:pPr>
                      <a:r>
                        <a:rPr lang="en-US" sz="900" b="0" kern="120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Whenever possible, drop small rewards such as re-activation bonuses or discounts on their next purchase. </a:t>
                      </a:r>
                    </a:p>
                    <a:p>
                      <a:pPr marL="171450" indent="-171450">
                        <a:buFont typeface="Wingdings" panose="05000000000000000000" pitchFamily="2" charset="2"/>
                        <a:buChar char="§"/>
                      </a:pPr>
                      <a:r>
                        <a:rPr lang="en-US" sz="900" b="0" kern="120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Tease or entice with the benefits of becoming active or loyal customers. 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0181083"/>
                  </a:ext>
                </a:extLst>
              </a:tr>
              <a:tr h="676978">
                <a:tc>
                  <a:txBody>
                    <a:bodyPr/>
                    <a:lstStyle/>
                    <a:p>
                      <a:r>
                        <a:rPr lang="en-US" sz="90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LOYAL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0" kern="120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Frequent buyers who are high spenders, and with its majority having purchased recently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Wingdings" panose="05000000000000000000" pitchFamily="2" charset="2"/>
                        <a:buChar char="§"/>
                      </a:pPr>
                      <a:r>
                        <a:rPr lang="en-US" sz="900" b="0" kern="120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Implement rewards and loyalty programs, and exclusive perks</a:t>
                      </a:r>
                    </a:p>
                    <a:p>
                      <a:pPr marL="171450" indent="-171450">
                        <a:buFont typeface="Wingdings" panose="05000000000000000000" pitchFamily="2" charset="2"/>
                        <a:buChar char="§"/>
                      </a:pPr>
                      <a:r>
                        <a:rPr lang="en-US" sz="900" b="0" kern="120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Run targeted ads for trending items and top items sold </a:t>
                      </a:r>
                    </a:p>
                    <a:p>
                      <a:pPr marL="171450" indent="-171450">
                        <a:buFont typeface="Wingdings" panose="05000000000000000000" pitchFamily="2" charset="2"/>
                        <a:buChar char="§"/>
                      </a:pPr>
                      <a:r>
                        <a:rPr lang="en-US" sz="900" b="0" kern="120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Offer subscription on frequently bought items (whenever applicable)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0544885"/>
                  </a:ext>
                </a:extLst>
              </a:tr>
              <a:tr h="712752">
                <a:tc>
                  <a:txBody>
                    <a:bodyPr/>
                    <a:lstStyle/>
                    <a:p>
                      <a:r>
                        <a:rPr lang="en-US" sz="90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VIPS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0" kern="120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High value, frequent buyers.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Wingdings" panose="05000000000000000000" pitchFamily="2" charset="2"/>
                        <a:buChar char="§"/>
                      </a:pPr>
                      <a:r>
                        <a:rPr lang="en-US" sz="900" b="0" kern="120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Offer exclusive perks and vouchers</a:t>
                      </a:r>
                    </a:p>
                    <a:p>
                      <a:pPr marL="171450" indent="-171450">
                        <a:buFont typeface="Wingdings" panose="05000000000000000000" pitchFamily="2" charset="2"/>
                        <a:buChar char="§"/>
                      </a:pPr>
                      <a:r>
                        <a:rPr lang="en-US" sz="900" b="0" kern="120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Pamper and enhance the shopping experience by offering expedited or free shipping (whenever applicable)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5933306"/>
                  </a:ext>
                </a:extLst>
              </a:tr>
              <a:tr h="765690">
                <a:tc>
                  <a:txBody>
                    <a:bodyPr/>
                    <a:lstStyle/>
                    <a:p>
                      <a:r>
                        <a:rPr lang="en-US" sz="90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FREQUENT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Very frequent buyers.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Wingdings" panose="05000000000000000000" pitchFamily="2" charset="2"/>
                        <a:buChar char="§"/>
                      </a:pPr>
                      <a:r>
                        <a:rPr lang="en-US" sz="900" b="0" kern="120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Offer subscription on frequently bought items (whenever applicable)</a:t>
                      </a:r>
                    </a:p>
                    <a:p>
                      <a:pPr marL="171450" indent="-171450">
                        <a:buFont typeface="Wingdings" panose="05000000000000000000" pitchFamily="2" charset="2"/>
                        <a:buChar char="§"/>
                      </a:pPr>
                      <a:r>
                        <a:rPr lang="en-US" sz="900" b="0" kern="120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Implement customer retention and loyalty programs</a:t>
                      </a:r>
                    </a:p>
                    <a:p>
                      <a:pPr marL="171450" indent="-171450">
                        <a:buFont typeface="Wingdings" panose="05000000000000000000" pitchFamily="2" charset="2"/>
                        <a:buChar char="§"/>
                      </a:pPr>
                      <a:r>
                        <a:rPr lang="en-US" sz="900" b="0" kern="120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Offer expedited or free shipping vouchers (whenever applicable)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7123175"/>
                  </a:ext>
                </a:extLst>
              </a:tr>
              <a:tr h="492740">
                <a:tc>
                  <a:txBody>
                    <a:bodyPr/>
                    <a:lstStyle/>
                    <a:p>
                      <a:r>
                        <a:rPr lang="en-US" sz="90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HIGH SPENDERS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High-spending buyers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Wingdings" panose="05000000000000000000" pitchFamily="2" charset="2"/>
                        <a:buChar char="§"/>
                      </a:pPr>
                      <a:r>
                        <a:rPr lang="en-US" sz="900" b="0" kern="120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Implement customer retention and loyalty programs</a:t>
                      </a:r>
                    </a:p>
                    <a:p>
                      <a:pPr marL="171450" indent="-171450">
                        <a:buFont typeface="Wingdings" panose="05000000000000000000" pitchFamily="2" charset="2"/>
                        <a:buChar char="§"/>
                      </a:pPr>
                      <a:r>
                        <a:rPr lang="en-US" sz="900" b="0" kern="120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Offer discounts on bulk purchases or reaching certain amount (whenever applicable)</a:t>
                      </a:r>
                    </a:p>
                    <a:p>
                      <a:pPr marL="171450" indent="-171450">
                        <a:buFont typeface="Wingdings" panose="05000000000000000000" pitchFamily="2" charset="2"/>
                        <a:buChar char="§"/>
                      </a:pPr>
                      <a:r>
                        <a:rPr lang="en-US" sz="900" b="0" kern="120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Enhance customer experience and services</a:t>
                      </a:r>
                    </a:p>
                    <a:p>
                      <a:pPr marL="171450" indent="-171450">
                        <a:buFont typeface="Wingdings" panose="05000000000000000000" pitchFamily="2" charset="2"/>
                        <a:buChar char="§"/>
                      </a:pPr>
                      <a:endParaRPr lang="en-US" sz="900" b="0" kern="1200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  <a:p>
                      <a:pPr marL="0" indent="0">
                        <a:buFont typeface="Wingdings" panose="05000000000000000000" pitchFamily="2" charset="2"/>
                        <a:buNone/>
                      </a:pPr>
                      <a:endParaRPr lang="en-US" sz="900" b="0" kern="1200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03972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938931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9652A1E-B3F7-E1B2-76ED-8F78E74B9E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020445"/>
            <a:ext cx="4114800" cy="5029200"/>
          </a:xfrm>
        </p:spPr>
        <p:txBody>
          <a:bodyPr anchor="ctr">
            <a:normAutofit/>
          </a:bodyPr>
          <a:lstStyle/>
          <a:p>
            <a:pPr algn="r"/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Sources: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A38ADE9-D6F5-84F7-8489-6CDEB832E6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12</a:t>
            </a:fld>
            <a:endParaRPr lang="en-US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5EF78EF8-BBB4-80BE-E5E1-6A52DD5F9E8D}"/>
              </a:ext>
            </a:extLst>
          </p:cNvPr>
          <p:cNvGraphicFramePr>
            <a:graphicFrameLocks noGrp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val="3754175293"/>
              </p:ext>
            </p:extLst>
          </p:nvPr>
        </p:nvGraphicFramePr>
        <p:xfrm>
          <a:off x="6096000" y="1938166"/>
          <a:ext cx="5261475" cy="2956613"/>
        </p:xfrm>
        <a:graphic>
          <a:graphicData uri="http://schemas.openxmlformats.org/drawingml/2006/table">
            <a:tbl>
              <a:tblPr firstRow="1" bandRow="1">
                <a:noFill/>
                <a:tableStyleId>{5FD0F851-EC5A-4D38-B0AD-8093EC10F338}</a:tableStyleId>
              </a:tblPr>
              <a:tblGrid>
                <a:gridCol w="2033151">
                  <a:extLst>
                    <a:ext uri="{9D8B030D-6E8A-4147-A177-3AD203B41FA5}">
                      <a16:colId xmlns:a16="http://schemas.microsoft.com/office/drawing/2014/main" val="669036022"/>
                    </a:ext>
                  </a:extLst>
                </a:gridCol>
                <a:gridCol w="3228324">
                  <a:extLst>
                    <a:ext uri="{9D8B030D-6E8A-4147-A177-3AD203B41FA5}">
                      <a16:colId xmlns:a16="http://schemas.microsoft.com/office/drawing/2014/main" val="2885634649"/>
                    </a:ext>
                  </a:extLst>
                </a:gridCol>
              </a:tblGrid>
              <a:tr h="301451">
                <a:tc>
                  <a:txBody>
                    <a:bodyPr/>
                    <a:lstStyle/>
                    <a:p>
                      <a:endParaRPr lang="en-US" sz="1200" b="1" cap="none" spc="0" dirty="0">
                        <a:solidFill>
                          <a:schemeClr val="tx2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0711" marR="115302" marT="23060" marB="172953" anchor="b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b="1" cap="none" spc="0" dirty="0">
                        <a:solidFill>
                          <a:schemeClr val="bg1">
                            <a:lumMod val="75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0711" marR="115302" marT="23060" marB="172953" anchor="b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9471184"/>
                  </a:ext>
                </a:extLst>
              </a:tr>
              <a:tr h="703343">
                <a:tc>
                  <a:txBody>
                    <a:bodyPr/>
                    <a:lstStyle/>
                    <a:p>
                      <a:r>
                        <a:rPr lang="en-US" sz="1200" cap="none" spc="0" dirty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Github Project Repository</a:t>
                      </a:r>
                    </a:p>
                  </a:txBody>
                  <a:tcPr marL="80711" marR="115302" marT="23060" marB="172953" anchor="ctr">
                    <a:lnL w="9525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9525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cap="none" spc="0" dirty="0">
                          <a:solidFill>
                            <a:srgbClr val="0070C0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Customer Segmentation for an Online Retail</a:t>
                      </a:r>
                      <a:endParaRPr lang="en-US" sz="1200" cap="none" spc="0" dirty="0">
                        <a:solidFill>
                          <a:srgbClr val="0070C0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0711" marR="115302" marT="23060" marB="17295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9525" cap="flat" cmpd="sng" algn="ctr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2469283"/>
                  </a:ext>
                </a:extLst>
              </a:tr>
              <a:tr h="1171034">
                <a:tc>
                  <a:txBody>
                    <a:bodyPr/>
                    <a:lstStyle/>
                    <a:p>
                      <a:r>
                        <a:rPr lang="en-US" sz="1200" cap="none" spc="0" dirty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Machine Learning Libraries</a:t>
                      </a:r>
                    </a:p>
                  </a:txBody>
                  <a:tcPr marL="80711" marR="115302" marT="23060" marB="172953" anchor="ctr">
                    <a:lnL w="9525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spcAft>
                          <a:spcPts val="60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sz="1200" cap="none" spc="0" dirty="0">
                          <a:solidFill>
                            <a:srgbClr val="0070C0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Scikit-Learn Clustering</a:t>
                      </a:r>
                      <a:endParaRPr lang="en-US" sz="1200" cap="none" spc="0" dirty="0">
                        <a:solidFill>
                          <a:srgbClr val="0070C0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  <a:p>
                      <a:pPr marL="0" indent="0">
                        <a:spcAft>
                          <a:spcPts val="60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sz="1200" cap="none" spc="0" dirty="0">
                          <a:solidFill>
                            <a:srgbClr val="0070C0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Hyperopt Hyperparameter Optimization</a:t>
                      </a:r>
                      <a:endParaRPr lang="en-US" sz="1200" cap="none" spc="0" dirty="0">
                        <a:solidFill>
                          <a:srgbClr val="0070C0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0711" marR="115302" marT="23060" marB="17295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0954876"/>
                  </a:ext>
                </a:extLst>
              </a:tr>
              <a:tr h="703343">
                <a:tc>
                  <a:txBody>
                    <a:bodyPr/>
                    <a:lstStyle/>
                    <a:p>
                      <a:r>
                        <a:rPr lang="en-US" sz="1200" cap="none" spc="0" dirty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Data Source</a:t>
                      </a:r>
                    </a:p>
                  </a:txBody>
                  <a:tcPr marL="80711" marR="115302" marT="23060" marB="172953" anchor="ctr">
                    <a:lnL w="9525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u="sng" cap="none" spc="0" dirty="0">
                          <a:solidFill>
                            <a:srgbClr val="0070C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  <a:hlinkClick r:id="rId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UCI Machine Learning Repository | Online Retail II</a:t>
                      </a:r>
                      <a:endParaRPr lang="en-US" sz="1200" cap="none" spc="0" dirty="0">
                        <a:solidFill>
                          <a:srgbClr val="0070C0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0711" marR="115302" marT="23060" marB="17295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886684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855005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B961152-381E-D654-15E9-7C4F096087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160" y="655320"/>
            <a:ext cx="4572000" cy="5486400"/>
          </a:xfrm>
        </p:spPr>
        <p:txBody>
          <a:bodyPr/>
          <a:lstStyle/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Thank you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FD569DC-1A68-51FF-4CCE-F334F8B3D5A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771321" y="2946028"/>
            <a:ext cx="4832143" cy="324678"/>
          </a:xfrm>
        </p:spPr>
        <p:txBody>
          <a:bodyPr>
            <a:normAutofit fontScale="92500" lnSpcReduction="10000"/>
          </a:bodyPr>
          <a:lstStyle/>
          <a:p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Eduardo Mosada Jr.</a:t>
            </a:r>
          </a:p>
          <a:p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Graphic 2" descr="Email outline">
            <a:extLst>
              <a:ext uri="{FF2B5EF4-FFF2-40B4-BE49-F238E27FC236}">
                <a16:creationId xmlns:a16="http://schemas.microsoft.com/office/drawing/2014/main" id="{B18F5F01-CF99-5AAC-5647-8FCB7D07C9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37582" y="3289855"/>
            <a:ext cx="258417" cy="25841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935B196-F603-EED9-F86B-96A239F39BD7}"/>
              </a:ext>
            </a:extLst>
          </p:cNvPr>
          <p:cNvSpPr txBox="1"/>
          <p:nvPr/>
        </p:nvSpPr>
        <p:spPr>
          <a:xfrm>
            <a:off x="6195391" y="3250761"/>
            <a:ext cx="463826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5"/>
              </a:rPr>
              <a:t>edu.mosada.jr@gmail.com</a:t>
            </a:r>
            <a:endParaRPr lang="en-US" sz="1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6"/>
              </a:rPr>
              <a:t>https://github.com/ds-edu/</a:t>
            </a: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</a:t>
            </a: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7"/>
              </a:rPr>
              <a:t>https://www.linkedin.com/in/edumosada/</a:t>
            </a:r>
            <a:endParaRPr lang="en-US" sz="1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US" dirty="0"/>
          </a:p>
        </p:txBody>
      </p:sp>
      <p:pic>
        <p:nvPicPr>
          <p:cNvPr id="8" name="Picture 7" descr="A grey circle with a cat head&#10;&#10;AI-generated content may be incorrect.">
            <a:extLst>
              <a:ext uri="{FF2B5EF4-FFF2-40B4-BE49-F238E27FC236}">
                <a16:creationId xmlns:a16="http://schemas.microsoft.com/office/drawing/2014/main" id="{79424CE4-A61A-6C0F-F8D7-9AFECC02781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74628" y="3560795"/>
            <a:ext cx="243964" cy="243964"/>
          </a:xfrm>
          <a:prstGeom prst="rect">
            <a:avLst/>
          </a:prstGeom>
        </p:spPr>
      </p:pic>
      <p:pic>
        <p:nvPicPr>
          <p:cNvPr id="10" name="Picture 9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C35A43A5-5C3F-79D7-C0DB-58F188349C66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61000"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colorTemperature colorTemp="1500"/>
                    </a14:imgEffect>
                    <a14:imgEffect>
                      <a14:brightnessContrast bright="-8000" contrast="-1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74628" y="3823908"/>
            <a:ext cx="243964" cy="226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8445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44B7D88-18D8-7250-6364-BECA6F6538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960" y="2800538"/>
            <a:ext cx="4114800" cy="912223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Problem: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C0D5F39-EF49-BECB-8276-8B8A46F07AC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266408" y="2800538"/>
            <a:ext cx="4799012" cy="3505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6C27D46-F5F2-E632-8A1B-9A98D7515367}"/>
              </a:ext>
            </a:extLst>
          </p:cNvPr>
          <p:cNvSpPr/>
          <p:nvPr/>
        </p:nvSpPr>
        <p:spPr>
          <a:xfrm>
            <a:off x="3379305" y="2417273"/>
            <a:ext cx="8400320" cy="2106244"/>
          </a:xfrm>
          <a:prstGeom prst="rect">
            <a:avLst/>
          </a:prstGeom>
          <a:solidFill>
            <a:srgbClr val="C87D68"/>
          </a:solidFill>
          <a:ln w="666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000" kern="100" dirty="0">
              <a:solidFill>
                <a:schemeClr val="bg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6E52D6-3A87-F983-6E39-5D01077A294E}"/>
              </a:ext>
            </a:extLst>
          </p:cNvPr>
          <p:cNvSpPr txBox="1"/>
          <p:nvPr/>
        </p:nvSpPr>
        <p:spPr>
          <a:xfrm>
            <a:off x="3810000" y="2782874"/>
            <a:ext cx="756699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kern="10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How can an online retailer target specific groups of customers for its marketing campaigns and strategies based on their purchasing patterns?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03740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4DE1FF3C-610F-EB85-E4F2-E19976BFF011}"/>
              </a:ext>
            </a:extLst>
          </p:cNvPr>
          <p:cNvSpPr txBox="1"/>
          <p:nvPr/>
        </p:nvSpPr>
        <p:spPr>
          <a:xfrm>
            <a:off x="6034120" y="807533"/>
            <a:ext cx="5521776" cy="1554272"/>
          </a:xfrm>
          <a:prstGeom prst="rect">
            <a:avLst/>
          </a:prstGeom>
          <a:noFill/>
          <a:ln w="15875">
            <a:solidFill>
              <a:schemeClr val="accent5">
                <a:lumMod val="75000"/>
              </a:schemeClr>
            </a:solidFill>
          </a:ln>
        </p:spPr>
        <p:txBody>
          <a:bodyPr wrap="square" tIns="182880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600" b="0" i="0" dirty="0">
                <a:solidFill>
                  <a:schemeClr val="accent4">
                    <a:lumMod val="50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Valuable insights into customer purchasing behavior </a:t>
            </a:r>
            <a:endParaRPr lang="en-US" sz="1600" dirty="0">
              <a:solidFill>
                <a:schemeClr val="accent4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600" b="0" i="0" dirty="0">
                <a:solidFill>
                  <a:schemeClr val="accent4">
                    <a:lumMod val="50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Customer-centric data anchored on RFM features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600" b="0" i="0" dirty="0">
                <a:solidFill>
                  <a:schemeClr val="accent4">
                    <a:lumMod val="50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Segmented customers based on RFM analysis.</a:t>
            </a:r>
          </a:p>
          <a:p>
            <a:endParaRPr lang="en-US" sz="1400" b="0" i="0" dirty="0">
              <a:solidFill>
                <a:srgbClr val="F0F6FC"/>
              </a:solidFill>
              <a:effectLst/>
              <a:latin typeface="-apple-system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D10DD78-3750-6B62-B4D8-DA38D4B490D3}"/>
              </a:ext>
            </a:extLst>
          </p:cNvPr>
          <p:cNvSpPr/>
          <p:nvPr/>
        </p:nvSpPr>
        <p:spPr>
          <a:xfrm>
            <a:off x="6036365" y="2855782"/>
            <a:ext cx="5519531" cy="3551644"/>
          </a:xfrm>
          <a:prstGeom prst="rect">
            <a:avLst/>
          </a:prstGeom>
          <a:noFill/>
          <a:ln w="15875">
            <a:solidFill>
              <a:schemeClr val="accent4"/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bIns="0" rtlCol="0" anchor="ctr"/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</a:t>
            </a:r>
            <a:r>
              <a:rPr lang="en-US" b="0" dirty="0">
                <a:solidFill>
                  <a:schemeClr val="accent4">
                    <a:lumMod val="75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etter understanding of customers' behaviors and ever-changing needs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b="0" i="0" dirty="0">
                <a:solidFill>
                  <a:schemeClr val="accent4">
                    <a:lumMod val="75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Targeted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</a:t>
            </a:r>
            <a:r>
              <a:rPr lang="en-US" b="0" i="0" dirty="0">
                <a:solidFill>
                  <a:schemeClr val="accent4">
                    <a:lumMod val="75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arketing Campaigns/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</a:t>
            </a:r>
            <a:r>
              <a:rPr lang="en-US" b="0" i="0" dirty="0">
                <a:solidFill>
                  <a:schemeClr val="accent4">
                    <a:lumMod val="75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trategies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E</a:t>
            </a:r>
            <a:r>
              <a:rPr lang="en-US" b="0" i="0" dirty="0">
                <a:solidFill>
                  <a:schemeClr val="accent4">
                    <a:lumMod val="75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nhanced Customer Experience</a:t>
            </a:r>
            <a:endParaRPr lang="en-US" i="0" dirty="0">
              <a:solidFill>
                <a:schemeClr val="accent4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dirty="0">
              <a:solidFill>
                <a:schemeClr val="accent4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b="0" dirty="0">
                <a:solidFill>
                  <a:schemeClr val="accent4">
                    <a:lumMod val="75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Drive innovative and creative solutions</a:t>
            </a:r>
            <a:endParaRPr lang="en-US" b="0" i="1" dirty="0">
              <a:solidFill>
                <a:schemeClr val="accent4">
                  <a:lumMod val="75000"/>
                </a:schemeClr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B</a:t>
            </a:r>
            <a:r>
              <a:rPr lang="en-US" b="0" i="0" dirty="0">
                <a:solidFill>
                  <a:schemeClr val="accent4">
                    <a:lumMod val="75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oost product sales and profitability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b="0" i="0" dirty="0">
                <a:solidFill>
                  <a:schemeClr val="accent4">
                    <a:lumMod val="75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Promising outlook for the future</a:t>
            </a:r>
            <a:endParaRPr lang="en-US" dirty="0">
              <a:solidFill>
                <a:schemeClr val="accent4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AAA6C60-1BA1-0736-AF4F-FAFD7FC9EB9B}"/>
              </a:ext>
            </a:extLst>
          </p:cNvPr>
          <p:cNvSpPr txBox="1"/>
          <p:nvPr/>
        </p:nvSpPr>
        <p:spPr>
          <a:xfrm>
            <a:off x="6034120" y="2511226"/>
            <a:ext cx="5519531" cy="307777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Benefits: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1E187B7-12B6-3D4F-47BD-92E0E0307E8E}"/>
              </a:ext>
            </a:extLst>
          </p:cNvPr>
          <p:cNvSpPr txBox="1"/>
          <p:nvPr/>
        </p:nvSpPr>
        <p:spPr>
          <a:xfrm>
            <a:off x="6036365" y="463828"/>
            <a:ext cx="5517286" cy="307777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Objectives:</a:t>
            </a:r>
          </a:p>
        </p:txBody>
      </p:sp>
      <p:pic>
        <p:nvPicPr>
          <p:cNvPr id="5" name="Picture Placeholder 4" descr="A group of people standing on a white surface&#10;&#10;AI-generated content may be incorrect.">
            <a:extLst>
              <a:ext uri="{FF2B5EF4-FFF2-40B4-BE49-F238E27FC236}">
                <a16:creationId xmlns:a16="http://schemas.microsoft.com/office/drawing/2014/main" id="{C1E7F7BA-2DC4-D989-D1DC-CE7F45FE124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5988" b="598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6715775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B22D7C-25D7-4F3A-2421-37C6BF847A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0022C78F-F762-6240-5F6D-45BF78987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914400"/>
            <a:ext cx="2211344" cy="1325563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accent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Data: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F10C030-A7F6-8D40-882D-53916B24FC2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983357" y="2153285"/>
            <a:ext cx="5713412" cy="3790315"/>
          </a:xfrm>
        </p:spPr>
        <p:txBody>
          <a:bodyPr>
            <a:normAutofit/>
          </a:bodyPr>
          <a:lstStyle/>
          <a:p>
            <a:pPr>
              <a:buClr>
                <a:schemeClr val="accent5">
                  <a:lumMod val="60000"/>
                  <a:lumOff val="40000"/>
                </a:schemeClr>
              </a:buClr>
              <a:buFont typeface="Wingdings" panose="05000000000000000000" pitchFamily="2" charset="2"/>
              <a:buChar char="§"/>
            </a:pPr>
            <a:r>
              <a:rPr lang="en-US" b="0" i="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UK-based all-occasion gift-ware online retailer</a:t>
            </a:r>
          </a:p>
          <a:p>
            <a:pPr>
              <a:buClr>
                <a:schemeClr val="accent5">
                  <a:lumMod val="60000"/>
                  <a:lumOff val="40000"/>
                </a:schemeClr>
              </a:buClr>
              <a:buFont typeface="Wingdings" panose="05000000000000000000" pitchFamily="2" charset="2"/>
              <a:buChar char="§"/>
            </a:pPr>
            <a:r>
              <a:rPr lang="en-US" b="1" i="0" dirty="0">
                <a:solidFill>
                  <a:schemeClr val="accent5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500,000+ </a:t>
            </a:r>
            <a:r>
              <a:rPr lang="en-US" b="0" i="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transactions in 2010</a:t>
            </a:r>
          </a:p>
          <a:p>
            <a:pPr>
              <a:buClr>
                <a:schemeClr val="accent5">
                  <a:lumMod val="60000"/>
                  <a:lumOff val="40000"/>
                </a:schemeClr>
              </a:buClr>
              <a:buFont typeface="Wingdings" panose="05000000000000000000" pitchFamily="2" charset="2"/>
              <a:buChar char="§"/>
            </a:pPr>
            <a:r>
              <a:rPr lang="en-US" b="1" i="0" dirty="0">
                <a:solidFill>
                  <a:schemeClr val="accent5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4,000+ </a:t>
            </a:r>
            <a:r>
              <a:rPr lang="en-US" b="0" i="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customers recorded</a:t>
            </a:r>
          </a:p>
          <a:p>
            <a:pPr marL="0" indent="0">
              <a:buClr>
                <a:schemeClr val="bg1">
                  <a:lumMod val="50000"/>
                </a:schemeClr>
              </a:buClr>
              <a:buNone/>
            </a:pPr>
            <a:endParaRPr lang="en-US" b="0" i="0" dirty="0">
              <a:solidFill>
                <a:schemeClr val="bg1">
                  <a:lumMod val="65000"/>
                </a:schemeClr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6" name="Picture Placeholder 5" descr="A close-up of a chart&#10;&#10;AI-generated content may be incorrect.">
            <a:extLst>
              <a:ext uri="{FF2B5EF4-FFF2-40B4-BE49-F238E27FC236}">
                <a16:creationId xmlns:a16="http://schemas.microsoft.com/office/drawing/2014/main" id="{22BE85DE-CB62-4B60-CE5D-0BAB9BB976E7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  <a:alphaModFix amt="71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500"/>
                    </a14:imgEffect>
                  </a14:imgLayer>
                </a14:imgProps>
              </a:ext>
            </a:extLst>
          </a:blip>
          <a:srcRect t="9141" b="9141"/>
          <a:stretch>
            <a:fillRect/>
          </a:stretch>
        </p:blipFill>
        <p:spPr/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584E3DE-0937-0F4B-583C-A56B28881C0C}"/>
              </a:ext>
            </a:extLst>
          </p:cNvPr>
          <p:cNvSpPr txBox="1"/>
          <p:nvPr/>
        </p:nvSpPr>
        <p:spPr>
          <a:xfrm>
            <a:off x="6380922" y="6036365"/>
            <a:ext cx="531584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0" i="0" dirty="0">
                <a:solidFill>
                  <a:schemeClr val="bg1">
                    <a:lumMod val="65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 Source: </a:t>
            </a:r>
            <a:r>
              <a:rPr lang="en-US" sz="1400" b="0" i="0" u="sng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5"/>
              </a:rPr>
              <a:t>UCI Machine Learning Repository | Online Retail II</a:t>
            </a:r>
            <a:endParaRPr lang="en-US" sz="1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2243745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5A951FD-B055-4EE8-B6D9-62EC0F39DC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020445"/>
            <a:ext cx="4114800" cy="5029200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 Wrangling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C5F8EB2-8936-F0AC-DA2A-4A5609BEA7E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684642" y="1020445"/>
            <a:ext cx="7030279" cy="5029200"/>
          </a:xfrm>
        </p:spPr>
        <p:txBody>
          <a:bodyPr>
            <a:normAutofit/>
          </a:bodyPr>
          <a:lstStyle/>
          <a:p>
            <a:r>
              <a:rPr lang="en-US" sz="2200" b="1" dirty="0">
                <a:solidFill>
                  <a:schemeClr val="accent5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541,910</a:t>
            </a:r>
            <a:r>
              <a:rPr lang="en-US" sz="2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Sales transactions in 2010</a:t>
            </a:r>
          </a:p>
          <a:p>
            <a:r>
              <a:rPr lang="en-US" sz="2200" b="1" dirty="0">
                <a:solidFill>
                  <a:srgbClr val="C87D68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25 % </a:t>
            </a:r>
            <a:r>
              <a:rPr lang="en-US" sz="2200" dirty="0">
                <a:solidFill>
                  <a:srgbClr val="C87D68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Blank Customer IDs - 135,080</a:t>
            </a:r>
          </a:p>
          <a:p>
            <a:r>
              <a:rPr lang="en-US" sz="2200" b="1" dirty="0">
                <a:solidFill>
                  <a:srgbClr val="C87D68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1.6 %  </a:t>
            </a:r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Negative values in quantity – 8,905</a:t>
            </a:r>
          </a:p>
          <a:p>
            <a:r>
              <a:rPr lang="en-US" sz="2200" b="1" dirty="0">
                <a:solidFill>
                  <a:srgbClr val="C87D68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1 % </a:t>
            </a:r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Duplicate records – 5,192 </a:t>
            </a:r>
          </a:p>
          <a:p>
            <a:r>
              <a:rPr lang="en-US" sz="2200" b="1" dirty="0">
                <a:solidFill>
                  <a:schemeClr val="accent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72.5%: </a:t>
            </a:r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Records retained – 392,733</a:t>
            </a:r>
          </a:p>
        </p:txBody>
      </p:sp>
    </p:spTree>
    <p:extLst>
      <p:ext uri="{BB962C8B-B14F-4D97-AF65-F5344CB8AC3E}">
        <p14:creationId xmlns:p14="http://schemas.microsoft.com/office/powerpoint/2010/main" val="7625545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3B32D4-D434-A579-B5F5-2724DFCD5D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graph with numbers and numbers&#10;&#10;AI-generated content may be incorrect.">
            <a:extLst>
              <a:ext uri="{FF2B5EF4-FFF2-40B4-BE49-F238E27FC236}">
                <a16:creationId xmlns:a16="http://schemas.microsoft.com/office/drawing/2014/main" id="{DF0A2385-7EF3-5880-FD21-9D170E8743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9911" y="1422933"/>
            <a:ext cx="3701199" cy="2455003"/>
          </a:xfrm>
          <a:prstGeom prst="rect">
            <a:avLst/>
          </a:prstGeom>
        </p:spPr>
      </p:pic>
      <p:pic>
        <p:nvPicPr>
          <p:cNvPr id="12" name="Picture 11" descr="A graph of sales distribution&#10;&#10;AI-generated content may be incorrect.">
            <a:extLst>
              <a:ext uri="{FF2B5EF4-FFF2-40B4-BE49-F238E27FC236}">
                <a16:creationId xmlns:a16="http://schemas.microsoft.com/office/drawing/2014/main" id="{B88E5992-8BDE-3ADE-649F-E06B0418C9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2852" y="3882887"/>
            <a:ext cx="2020719" cy="231913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1D8FFBF6-72FF-8847-49E2-9E5387C58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9" y="971550"/>
            <a:ext cx="5461001" cy="5078095"/>
          </a:xfrm>
        </p:spPr>
        <p:txBody>
          <a:bodyPr/>
          <a:lstStyle/>
          <a:p>
            <a:b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b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b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b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b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b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b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b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5" name="Content Placeholder 4" descr="A graph with a line going up&#10;&#10;AI-generated content may be incorrect.">
            <a:extLst>
              <a:ext uri="{FF2B5EF4-FFF2-40B4-BE49-F238E27FC236}">
                <a16:creationId xmlns:a16="http://schemas.microsoft.com/office/drawing/2014/main" id="{6D6162FF-84CC-90C5-2560-FEF08AF9132C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5"/>
          <a:stretch>
            <a:fillRect/>
          </a:stretch>
        </p:blipFill>
        <p:spPr>
          <a:xfrm>
            <a:off x="451288" y="2864736"/>
            <a:ext cx="5644712" cy="3511949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DC5AE27-F339-D8CF-6819-DCA8ADFAF2A4}"/>
              </a:ext>
            </a:extLst>
          </p:cNvPr>
          <p:cNvSpPr txBox="1"/>
          <p:nvPr/>
        </p:nvSpPr>
        <p:spPr>
          <a:xfrm>
            <a:off x="671623" y="563245"/>
            <a:ext cx="54610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Exploratory Data Analysis</a:t>
            </a:r>
            <a:endParaRPr lang="en-US" sz="3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FED6E3F-CAE4-91D1-4DB0-1C3874982BD2}"/>
              </a:ext>
            </a:extLst>
          </p:cNvPr>
          <p:cNvSpPr/>
          <p:nvPr/>
        </p:nvSpPr>
        <p:spPr>
          <a:xfrm>
            <a:off x="762967" y="1298590"/>
            <a:ext cx="2559050" cy="111760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chemeClr val="accent5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392,733</a:t>
            </a:r>
            <a:r>
              <a:rPr lang="en-US" sz="1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Records for EDA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C87D68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40  </a:t>
            </a:r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Zero-Priced items</a:t>
            </a:r>
            <a:endParaRPr lang="en-US" sz="1200" dirty="0">
              <a:solidFill>
                <a:schemeClr val="accent4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C87D68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2,560  </a:t>
            </a:r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Out of range Invoices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chemeClr val="accent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367,023 </a:t>
            </a:r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Records processed</a:t>
            </a:r>
          </a:p>
        </p:txBody>
      </p:sp>
      <p:sp>
        <p:nvSpPr>
          <p:cNvPr id="10" name="Arrow: Bent 9">
            <a:extLst>
              <a:ext uri="{FF2B5EF4-FFF2-40B4-BE49-F238E27FC236}">
                <a16:creationId xmlns:a16="http://schemas.microsoft.com/office/drawing/2014/main" id="{8778AF53-BA76-A34C-B9A3-468E2936D16C}"/>
              </a:ext>
            </a:extLst>
          </p:cNvPr>
          <p:cNvSpPr/>
          <p:nvPr/>
        </p:nvSpPr>
        <p:spPr>
          <a:xfrm>
            <a:off x="5262720" y="2690191"/>
            <a:ext cx="1502516" cy="3200404"/>
          </a:xfrm>
          <a:prstGeom prst="bentArrow">
            <a:avLst>
              <a:gd name="adj1" fmla="val 25000"/>
              <a:gd name="adj2" fmla="val 50000"/>
              <a:gd name="adj3" fmla="val 43963"/>
              <a:gd name="adj4" fmla="val 43750"/>
            </a:avLst>
          </a:prstGeom>
          <a:solidFill>
            <a:srgbClr val="C87D68">
              <a:alpha val="20000"/>
            </a:srgbClr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EAA3449A-36E5-5CFD-25E7-89E3046CCE37}"/>
              </a:ext>
            </a:extLst>
          </p:cNvPr>
          <p:cNvSpPr/>
          <p:nvPr/>
        </p:nvSpPr>
        <p:spPr>
          <a:xfrm>
            <a:off x="3454928" y="1298590"/>
            <a:ext cx="2559050" cy="111760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chemeClr val="accent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17,132</a:t>
            </a:r>
            <a:r>
              <a:rPr lang="en-US" sz="1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Invoices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chemeClr val="accent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4,219 </a:t>
            </a:r>
            <a:r>
              <a:rPr lang="en-US" sz="1200" b="1" dirty="0">
                <a:solidFill>
                  <a:srgbClr val="C87D68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Customer IDs</a:t>
            </a:r>
            <a:endParaRPr lang="en-US" sz="1200" dirty="0">
              <a:solidFill>
                <a:schemeClr val="accent4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chemeClr val="accent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3,596</a:t>
            </a:r>
            <a:r>
              <a:rPr lang="en-US" sz="1200" b="1" dirty="0">
                <a:solidFill>
                  <a:srgbClr val="C87D68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</a:t>
            </a:r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Stock codes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chemeClr val="accent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36 </a:t>
            </a:r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Countries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33DA867-126D-AE56-9135-4E13507DEE51}"/>
              </a:ext>
            </a:extLst>
          </p:cNvPr>
          <p:cNvSpPr/>
          <p:nvPr/>
        </p:nvSpPr>
        <p:spPr>
          <a:xfrm>
            <a:off x="6760075" y="886410"/>
            <a:ext cx="4895212" cy="5490275"/>
          </a:xfrm>
          <a:prstGeom prst="rect">
            <a:avLst/>
          </a:prstGeom>
          <a:noFill/>
          <a:ln w="34925">
            <a:solidFill>
              <a:srgbClr val="C87D68">
                <a:alpha val="50000"/>
              </a:srgb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9FF58F6-AA92-E502-BE80-AA6987E5B2FE}"/>
              </a:ext>
            </a:extLst>
          </p:cNvPr>
          <p:cNvSpPr txBox="1"/>
          <p:nvPr/>
        </p:nvSpPr>
        <p:spPr>
          <a:xfrm>
            <a:off x="8965438" y="4207821"/>
            <a:ext cx="2696817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Huge number of </a:t>
            </a:r>
            <a:r>
              <a:rPr lang="en-US" sz="1200" b="1" dirty="0">
                <a:solidFill>
                  <a:srgbClr val="C87D68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low-value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transactions</a:t>
            </a: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December only accounted for </a:t>
            </a:r>
            <a:r>
              <a:rPr lang="en-US" sz="1200" b="1" dirty="0">
                <a:solidFill>
                  <a:srgbClr val="C87D68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5% of the total transactions 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for the current year</a:t>
            </a:r>
            <a:endParaRPr lang="en-US" sz="1200" dirty="0">
              <a:solidFill>
                <a:srgbClr val="C87D68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Last transaction is </a:t>
            </a:r>
            <a:r>
              <a:rPr lang="en-US" sz="1200" b="1" dirty="0">
                <a:solidFill>
                  <a:srgbClr val="C87D68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December 9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2F3CC5B-1358-C83F-9E07-BDE17D9C43D4}"/>
              </a:ext>
            </a:extLst>
          </p:cNvPr>
          <p:cNvSpPr txBox="1"/>
          <p:nvPr/>
        </p:nvSpPr>
        <p:spPr>
          <a:xfrm>
            <a:off x="9244264" y="5736706"/>
            <a:ext cx="2247041" cy="307777"/>
          </a:xfrm>
          <a:prstGeom prst="rect">
            <a:avLst/>
          </a:prstGeom>
          <a:solidFill>
            <a:srgbClr val="C87D68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Incomplete transactions 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E89A0C1-374E-75FC-7FA7-5FA2E72808B9}"/>
              </a:ext>
            </a:extLst>
          </p:cNvPr>
          <p:cNvSpPr txBox="1"/>
          <p:nvPr/>
        </p:nvSpPr>
        <p:spPr>
          <a:xfrm>
            <a:off x="7185247" y="971550"/>
            <a:ext cx="4158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Analysis of 55% Dip in December Sales</a:t>
            </a:r>
          </a:p>
        </p:txBody>
      </p:sp>
    </p:spTree>
    <p:extLst>
      <p:ext uri="{BB962C8B-B14F-4D97-AF65-F5344CB8AC3E}">
        <p14:creationId xmlns:p14="http://schemas.microsoft.com/office/powerpoint/2010/main" val="31807518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DE1787-BE6A-0C69-1986-301DBA9570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03BAB21-52C6-A440-D2E1-2EB7EF1DBE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9" y="971550"/>
            <a:ext cx="5461001" cy="5078095"/>
          </a:xfrm>
        </p:spPr>
        <p:txBody>
          <a:bodyPr/>
          <a:lstStyle/>
          <a:p>
            <a:b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b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b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b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b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b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b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b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E55A5C-1E43-8BB3-B0C7-EBF762E5E6FB}"/>
              </a:ext>
            </a:extLst>
          </p:cNvPr>
          <p:cNvSpPr txBox="1"/>
          <p:nvPr/>
        </p:nvSpPr>
        <p:spPr>
          <a:xfrm>
            <a:off x="585485" y="709017"/>
            <a:ext cx="54610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Pre-Processing</a:t>
            </a:r>
            <a:endParaRPr lang="en-US" sz="3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F26C945-86CC-0F3B-6595-1B8A38245D84}"/>
              </a:ext>
            </a:extLst>
          </p:cNvPr>
          <p:cNvSpPr/>
          <p:nvPr/>
        </p:nvSpPr>
        <p:spPr>
          <a:xfrm>
            <a:off x="610017" y="1748681"/>
            <a:ext cx="5085384" cy="139160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171450" indent="-17145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b="1" i="0" dirty="0">
                <a:solidFill>
                  <a:schemeClr val="accent5">
                    <a:lumMod val="50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Recency</a:t>
            </a:r>
            <a:r>
              <a:rPr lang="en-US" sz="1200" b="0" i="0" dirty="0">
                <a:solidFill>
                  <a:schemeClr val="accent5">
                    <a:lumMod val="50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- How long since the customer's last purchase date? </a:t>
            </a:r>
          </a:p>
          <a:p>
            <a:pPr marL="171450" indent="-17145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b="1" i="0" dirty="0">
                <a:solidFill>
                  <a:schemeClr val="accent5">
                    <a:lumMod val="50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Frequency</a:t>
            </a:r>
            <a:r>
              <a:rPr lang="en-US" sz="1200" b="0" i="0" dirty="0">
                <a:solidFill>
                  <a:schemeClr val="accent5">
                    <a:lumMod val="50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- How many transactions did the customer have?</a:t>
            </a:r>
          </a:p>
          <a:p>
            <a:pPr marL="171450" indent="-17145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b="1" i="0" dirty="0">
                <a:solidFill>
                  <a:schemeClr val="accent5">
                    <a:lumMod val="50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Monetary </a:t>
            </a:r>
            <a:r>
              <a:rPr lang="en-US" sz="1200" b="0" i="0" dirty="0">
                <a:solidFill>
                  <a:schemeClr val="accent5">
                    <a:lumMod val="50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How much was spent by the customer?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DD33F64-762E-6F20-B418-771DCFF2D74C}"/>
              </a:ext>
            </a:extLst>
          </p:cNvPr>
          <p:cNvSpPr/>
          <p:nvPr/>
        </p:nvSpPr>
        <p:spPr>
          <a:xfrm>
            <a:off x="5999783" y="886410"/>
            <a:ext cx="5655504" cy="5490275"/>
          </a:xfrm>
          <a:prstGeom prst="rect">
            <a:avLst/>
          </a:prstGeom>
          <a:noFill/>
          <a:ln w="34925">
            <a:solidFill>
              <a:schemeClr val="accent4">
                <a:alpha val="50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691114D-A3AD-03A5-4847-FA95C81E9821}"/>
              </a:ext>
            </a:extLst>
          </p:cNvPr>
          <p:cNvSpPr txBox="1"/>
          <p:nvPr/>
        </p:nvSpPr>
        <p:spPr>
          <a:xfrm>
            <a:off x="9254075" y="4795528"/>
            <a:ext cx="21935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chemeClr val="accent5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87 %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Non-outliers – 3647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sz="1200" dirty="0">
              <a:solidFill>
                <a:srgbClr val="C87D68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chemeClr val="accent5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3,647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– Scaled data</a:t>
            </a:r>
            <a:endParaRPr lang="en-US" sz="1200" dirty="0">
              <a:solidFill>
                <a:srgbClr val="C87D68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9612CF8-B1F2-0F7E-32C7-42CDEB6554E3}"/>
              </a:ext>
            </a:extLst>
          </p:cNvPr>
          <p:cNvSpPr txBox="1"/>
          <p:nvPr/>
        </p:nvSpPr>
        <p:spPr>
          <a:xfrm>
            <a:off x="9313263" y="4263184"/>
            <a:ext cx="2247041" cy="307777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</a:t>
            </a:r>
            <a:r>
              <a:rPr lang="en-US" sz="12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Non-outliers for modeling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CA0C08F-E8E9-5008-B1D8-FDAD84134EE7}"/>
              </a:ext>
            </a:extLst>
          </p:cNvPr>
          <p:cNvSpPr txBox="1"/>
          <p:nvPr/>
        </p:nvSpPr>
        <p:spPr>
          <a:xfrm>
            <a:off x="6904061" y="1123950"/>
            <a:ext cx="3951027" cy="368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Dealing with outliers</a:t>
            </a:r>
          </a:p>
        </p:txBody>
      </p:sp>
      <p:pic>
        <p:nvPicPr>
          <p:cNvPr id="9" name="Content Placeholder 8" descr="A group of graphs showing different numbers&#10;&#10;AI-generated content may be incorrect.">
            <a:extLst>
              <a:ext uri="{FF2B5EF4-FFF2-40B4-BE49-F238E27FC236}">
                <a16:creationId xmlns:a16="http://schemas.microsoft.com/office/drawing/2014/main" id="{FBAF4B5F-5AE2-4504-108A-5689A78BC08A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3"/>
          <a:stretch>
            <a:fillRect/>
          </a:stretch>
        </p:blipFill>
        <p:spPr>
          <a:xfrm>
            <a:off x="496205" y="3379304"/>
            <a:ext cx="5116795" cy="2592061"/>
          </a:xfr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5857ACD-4F1F-33D8-E746-928124DB0BC0}"/>
              </a:ext>
            </a:extLst>
          </p:cNvPr>
          <p:cNvSpPr txBox="1"/>
          <p:nvPr/>
        </p:nvSpPr>
        <p:spPr>
          <a:xfrm>
            <a:off x="9313709" y="1902877"/>
            <a:ext cx="2247041" cy="307777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Outliers for further analysis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5129AF3-D9FC-C0DD-7CBA-0D6A201C6C96}"/>
              </a:ext>
            </a:extLst>
          </p:cNvPr>
          <p:cNvSpPr txBox="1"/>
          <p:nvPr/>
        </p:nvSpPr>
        <p:spPr>
          <a:xfrm>
            <a:off x="9244216" y="2335839"/>
            <a:ext cx="2467734" cy="8856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chemeClr val="accent5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402</a:t>
            </a:r>
            <a:r>
              <a:rPr lang="en-US" sz="1200" dirty="0">
                <a:solidFill>
                  <a:schemeClr val="accent5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Monetary outliers</a:t>
            </a:r>
            <a:endParaRPr lang="en-US" sz="1200" dirty="0">
              <a:solidFill>
                <a:srgbClr val="C87D68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chemeClr val="accent5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412</a:t>
            </a:r>
            <a:r>
              <a:rPr lang="en-US" sz="1200" dirty="0">
                <a:solidFill>
                  <a:schemeClr val="accent5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Frequency outliers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chemeClr val="accent5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269</a:t>
            </a:r>
            <a:r>
              <a:rPr lang="en-US" sz="1200" dirty="0">
                <a:solidFill>
                  <a:schemeClr val="accent5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 x F outliers</a:t>
            </a:r>
            <a:endParaRPr lang="en-US" sz="1200" dirty="0">
              <a:solidFill>
                <a:srgbClr val="C87D68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2" name="Picture 21" descr="A diagram of different types of boxes&#10;&#10;AI-generated content may be incorrect.">
            <a:extLst>
              <a:ext uri="{FF2B5EF4-FFF2-40B4-BE49-F238E27FC236}">
                <a16:creationId xmlns:a16="http://schemas.microsoft.com/office/drawing/2014/main" id="{CACF40E2-F0D6-EFBA-5DFE-6A2C30CAEB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9157" y="4099894"/>
            <a:ext cx="3173317" cy="1576111"/>
          </a:xfrm>
          <a:prstGeom prst="rect">
            <a:avLst/>
          </a:prstGeom>
        </p:spPr>
      </p:pic>
      <p:sp>
        <p:nvSpPr>
          <p:cNvPr id="23" name="Arrow: Striped Right 22">
            <a:extLst>
              <a:ext uri="{FF2B5EF4-FFF2-40B4-BE49-F238E27FC236}">
                <a16:creationId xmlns:a16="http://schemas.microsoft.com/office/drawing/2014/main" id="{A7651E2F-B9B7-DDB0-53B7-41CC46DBABC5}"/>
              </a:ext>
            </a:extLst>
          </p:cNvPr>
          <p:cNvSpPr/>
          <p:nvPr/>
        </p:nvSpPr>
        <p:spPr>
          <a:xfrm rot="5400000">
            <a:off x="6582555" y="3359785"/>
            <a:ext cx="290830" cy="592455"/>
          </a:xfrm>
          <a:prstGeom prst="stripedRightArrow">
            <a:avLst>
              <a:gd name="adj1" fmla="val 50000"/>
              <a:gd name="adj2" fmla="val 55132"/>
            </a:avLst>
          </a:prstGeom>
          <a:solidFill>
            <a:schemeClr val="dk1">
              <a:alpha val="2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4" name="Arrow: Striped Right 23">
            <a:extLst>
              <a:ext uri="{FF2B5EF4-FFF2-40B4-BE49-F238E27FC236}">
                <a16:creationId xmlns:a16="http://schemas.microsoft.com/office/drawing/2014/main" id="{A9A8D6D8-C877-FF59-E888-059FDFC1FDFA}"/>
              </a:ext>
            </a:extLst>
          </p:cNvPr>
          <p:cNvSpPr/>
          <p:nvPr/>
        </p:nvSpPr>
        <p:spPr>
          <a:xfrm rot="5400000">
            <a:off x="7638398" y="3351255"/>
            <a:ext cx="290830" cy="592455"/>
          </a:xfrm>
          <a:prstGeom prst="stripedRightArrow">
            <a:avLst>
              <a:gd name="adj1" fmla="val 50000"/>
              <a:gd name="adj2" fmla="val 55132"/>
            </a:avLst>
          </a:prstGeom>
          <a:solidFill>
            <a:schemeClr val="dk1">
              <a:alpha val="2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5" name="Arrow: Striped Right 24">
            <a:extLst>
              <a:ext uri="{FF2B5EF4-FFF2-40B4-BE49-F238E27FC236}">
                <a16:creationId xmlns:a16="http://schemas.microsoft.com/office/drawing/2014/main" id="{F44E36F8-5031-2ADB-262A-A1EB8A36B9F6}"/>
              </a:ext>
            </a:extLst>
          </p:cNvPr>
          <p:cNvSpPr/>
          <p:nvPr/>
        </p:nvSpPr>
        <p:spPr>
          <a:xfrm rot="5400000">
            <a:off x="8636016" y="3359785"/>
            <a:ext cx="290830" cy="592455"/>
          </a:xfrm>
          <a:prstGeom prst="stripedRightArrow">
            <a:avLst>
              <a:gd name="adj1" fmla="val 50000"/>
              <a:gd name="adj2" fmla="val 55132"/>
            </a:avLst>
          </a:prstGeom>
          <a:solidFill>
            <a:schemeClr val="dk1">
              <a:alpha val="2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pic>
        <p:nvPicPr>
          <p:cNvPr id="27" name="Picture 26" descr="A graph of different types of data&#10;&#10;AI-generated content may be incorrect.">
            <a:extLst>
              <a:ext uri="{FF2B5EF4-FFF2-40B4-BE49-F238E27FC236}">
                <a16:creationId xmlns:a16="http://schemas.microsoft.com/office/drawing/2014/main" id="{682DA129-B28D-5B4B-CE5A-2E522039C6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21591" y="1748681"/>
            <a:ext cx="3178792" cy="1578729"/>
          </a:xfrm>
          <a:prstGeom prst="rect">
            <a:avLst/>
          </a:prstGeom>
        </p:spPr>
      </p:pic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C4F3B4EB-6281-70CD-885F-826D0B63C8C9}"/>
              </a:ext>
            </a:extLst>
          </p:cNvPr>
          <p:cNvSpPr/>
          <p:nvPr/>
        </p:nvSpPr>
        <p:spPr>
          <a:xfrm>
            <a:off x="610017" y="1364974"/>
            <a:ext cx="5085384" cy="319245"/>
          </a:xfrm>
          <a:prstGeom prst="roundRect">
            <a:avLst/>
          </a:prstGeom>
          <a:solidFill>
            <a:schemeClr val="accent5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Feature Engineering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9164793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A37ED-664D-CA7A-EE86-F616E24D2D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16C22D19-5121-AEAC-EA83-FD656F1EB88C}"/>
              </a:ext>
            </a:extLst>
          </p:cNvPr>
          <p:cNvSpPr/>
          <p:nvPr/>
        </p:nvSpPr>
        <p:spPr>
          <a:xfrm>
            <a:off x="6140904" y="2820294"/>
            <a:ext cx="5136697" cy="894169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171450" indent="-17145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sz="1200" i="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4" name="Content Placeholder 33" descr="A graph of a graph&#10;&#10;AI-generated content may be incorrect.">
            <a:extLst>
              <a:ext uri="{FF2B5EF4-FFF2-40B4-BE49-F238E27FC236}">
                <a16:creationId xmlns:a16="http://schemas.microsoft.com/office/drawing/2014/main" id="{277E7FDD-8F6C-E4DB-0C86-17D0D9DBBEAE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3"/>
          <a:stretch>
            <a:fillRect/>
          </a:stretch>
        </p:blipFill>
        <p:spPr>
          <a:xfrm>
            <a:off x="6014715" y="3863136"/>
            <a:ext cx="4792433" cy="2581141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A68BF651-1D56-30DC-6C4A-8D6FC7FF6A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9" y="971550"/>
            <a:ext cx="5461001" cy="5078095"/>
          </a:xfrm>
        </p:spPr>
        <p:txBody>
          <a:bodyPr/>
          <a:lstStyle/>
          <a:p>
            <a:b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b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b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b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b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b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b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b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A5B393-3BF3-8BA8-3139-4FC10DE5B0AE}"/>
              </a:ext>
            </a:extLst>
          </p:cNvPr>
          <p:cNvSpPr txBox="1"/>
          <p:nvPr/>
        </p:nvSpPr>
        <p:spPr>
          <a:xfrm>
            <a:off x="2145431" y="2923580"/>
            <a:ext cx="54610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Modeling</a:t>
            </a:r>
            <a:endParaRPr lang="en-US" sz="3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0BD5936-73AD-951F-79AB-D7D7B4E8A02C}"/>
              </a:ext>
            </a:extLst>
          </p:cNvPr>
          <p:cNvSpPr/>
          <p:nvPr/>
        </p:nvSpPr>
        <p:spPr>
          <a:xfrm>
            <a:off x="6096000" y="1259735"/>
            <a:ext cx="5181601" cy="894169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171450" indent="-17145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b="1" i="0" dirty="0">
                <a:solidFill>
                  <a:schemeClr val="accent5">
                    <a:lumMod val="75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KMeans Clustering</a:t>
            </a:r>
            <a:endParaRPr lang="en-US" sz="1200" b="0" i="0" dirty="0">
              <a:solidFill>
                <a:schemeClr val="accent5">
                  <a:lumMod val="75000"/>
                </a:schemeClr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71450" indent="-17145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Agglomerative Hierarchical Clustering</a:t>
            </a:r>
            <a:r>
              <a:rPr lang="en-US" sz="120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  <a:p>
            <a:pPr marL="171450" indent="-17145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DBSCAN 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C234DCC9-6196-84DF-1836-9B949A09B7D7}"/>
              </a:ext>
            </a:extLst>
          </p:cNvPr>
          <p:cNvSpPr/>
          <p:nvPr/>
        </p:nvSpPr>
        <p:spPr>
          <a:xfrm>
            <a:off x="6096000" y="876027"/>
            <a:ext cx="5181601" cy="319245"/>
          </a:xfrm>
          <a:prstGeom prst="roundRect">
            <a:avLst/>
          </a:prstGeom>
          <a:solidFill>
            <a:schemeClr val="accent5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Clustering Algorithm Options</a:t>
            </a:r>
            <a:endParaRPr lang="en-US" sz="1400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6FACE92-95B8-8DF6-0393-8C10A7A71250}"/>
              </a:ext>
            </a:extLst>
          </p:cNvPr>
          <p:cNvSpPr/>
          <p:nvPr/>
        </p:nvSpPr>
        <p:spPr>
          <a:xfrm>
            <a:off x="6096000" y="2430926"/>
            <a:ext cx="5181601" cy="319245"/>
          </a:xfrm>
          <a:prstGeom prst="roundRect">
            <a:avLst/>
          </a:prstGeom>
          <a:solidFill>
            <a:schemeClr val="accent5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Hyperparameter Seach Implementation</a:t>
            </a:r>
            <a:endParaRPr lang="en-US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B565A8-116A-CADB-905E-D42D2230E7E1}"/>
              </a:ext>
            </a:extLst>
          </p:cNvPr>
          <p:cNvSpPr txBox="1"/>
          <p:nvPr/>
        </p:nvSpPr>
        <p:spPr>
          <a:xfrm>
            <a:off x="6140905" y="2800158"/>
            <a:ext cx="3295196" cy="8856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chemeClr val="accent5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clustering algorithms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chemeClr val="accent5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Cross-Validation (Nested CV)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Scoring function: </a:t>
            </a:r>
            <a:r>
              <a:rPr lang="en-US" sz="1200" b="1" dirty="0">
                <a:solidFill>
                  <a:schemeClr val="accent5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Silhouette Score</a:t>
            </a:r>
          </a:p>
        </p:txBody>
      </p:sp>
      <p:pic>
        <p:nvPicPr>
          <p:cNvPr id="14" name="Graphic 13" descr="Checkbox Checked with solid fill">
            <a:extLst>
              <a:ext uri="{FF2B5EF4-FFF2-40B4-BE49-F238E27FC236}">
                <a16:creationId xmlns:a16="http://schemas.microsoft.com/office/drawing/2014/main" id="{E92F5259-2377-0A5D-E2A6-75D210064D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52952" y="4785475"/>
            <a:ext cx="558790" cy="558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498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942317-E9A2-28CF-0ADF-E9BEF2C882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A40FC26-1267-A8D5-B94D-8333DAD17F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9" y="971550"/>
            <a:ext cx="5461001" cy="5078095"/>
          </a:xfrm>
        </p:spPr>
        <p:txBody>
          <a:bodyPr/>
          <a:lstStyle/>
          <a:p>
            <a:b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b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b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b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b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b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b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b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4B4916-1AA7-CBA0-71AE-09562FDF37C5}"/>
              </a:ext>
            </a:extLst>
          </p:cNvPr>
          <p:cNvSpPr txBox="1"/>
          <p:nvPr/>
        </p:nvSpPr>
        <p:spPr>
          <a:xfrm>
            <a:off x="610017" y="455813"/>
            <a:ext cx="54610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Modeling cont’d.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CCDD7A4-890E-E79F-17BE-018BA20B992A}"/>
              </a:ext>
            </a:extLst>
          </p:cNvPr>
          <p:cNvSpPr txBox="1"/>
          <p:nvPr/>
        </p:nvSpPr>
        <p:spPr>
          <a:xfrm>
            <a:off x="610017" y="854962"/>
            <a:ext cx="5284077" cy="276999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Cross-Validation vs. Sequential Model-Based Optimization SMBO Search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074E9BD-BCC2-FE13-504D-D8E4E2D97452}"/>
              </a:ext>
            </a:extLst>
          </p:cNvPr>
          <p:cNvSpPr txBox="1"/>
          <p:nvPr/>
        </p:nvSpPr>
        <p:spPr>
          <a:xfrm>
            <a:off x="4170061" y="1334754"/>
            <a:ext cx="1687592" cy="1138773"/>
          </a:xfrm>
          <a:prstGeom prst="rect">
            <a:avLst/>
          </a:prstGeom>
          <a:noFill/>
          <a:ln w="28575">
            <a:solidFill>
              <a:schemeClr val="accent4"/>
            </a:solidFill>
            <a:prstDash val="sysDot"/>
          </a:ln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900" b="1" dirty="0">
                <a:solidFill>
                  <a:schemeClr val="accent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SMBO hyperparameters:</a:t>
            </a:r>
            <a:endParaRPr lang="en-US" sz="900" b="1" dirty="0">
              <a:solidFill>
                <a:schemeClr val="accent5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900" dirty="0">
                <a:solidFill>
                  <a:schemeClr val="accent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</a:t>
            </a:r>
            <a:r>
              <a:rPr lang="en-US" sz="900" b="0" i="0" dirty="0">
                <a:solidFill>
                  <a:schemeClr val="accent4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lgorithm : </a:t>
            </a:r>
            <a:r>
              <a:rPr lang="en-US" sz="900" i="0" dirty="0">
                <a:solidFill>
                  <a:schemeClr val="accent4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'</a:t>
            </a:r>
            <a:r>
              <a:rPr lang="en-US" sz="900" i="0" dirty="0" err="1">
                <a:solidFill>
                  <a:schemeClr val="accent4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lloyd</a:t>
            </a:r>
            <a:r>
              <a:rPr lang="en-US" sz="900" i="0" dirty="0">
                <a:solidFill>
                  <a:schemeClr val="accent4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’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900" b="0" i="0" dirty="0" err="1">
                <a:solidFill>
                  <a:schemeClr val="accent4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init</a:t>
            </a:r>
            <a:r>
              <a:rPr lang="en-US" sz="900" b="0" i="0" dirty="0">
                <a:solidFill>
                  <a:schemeClr val="accent4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</a:t>
            </a:r>
            <a:r>
              <a:rPr lang="en-US" sz="900" i="0" dirty="0">
                <a:solidFill>
                  <a:schemeClr val="accent4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'random’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900" b="0" i="0" dirty="0" err="1">
                <a:solidFill>
                  <a:schemeClr val="accent4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max_iter</a:t>
            </a:r>
            <a:r>
              <a:rPr lang="en-US" sz="900" b="0" i="0" dirty="0">
                <a:solidFill>
                  <a:schemeClr val="accent4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</a:t>
            </a:r>
            <a:r>
              <a:rPr lang="en-US" sz="900" i="0" dirty="0">
                <a:solidFill>
                  <a:schemeClr val="accent4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645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900" b="0" i="0" dirty="0" err="1">
                <a:solidFill>
                  <a:schemeClr val="accent4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n_clusters</a:t>
            </a:r>
            <a:r>
              <a:rPr lang="en-US" sz="900" b="0" i="0" dirty="0">
                <a:solidFill>
                  <a:schemeClr val="accent4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</a:t>
            </a:r>
            <a:r>
              <a:rPr lang="en-US" sz="900" i="0" dirty="0">
                <a:solidFill>
                  <a:schemeClr val="accent4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900" b="0" i="0" dirty="0" err="1">
                <a:solidFill>
                  <a:schemeClr val="accent4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n_init</a:t>
            </a:r>
            <a:r>
              <a:rPr lang="en-US" sz="900" b="0" i="0" dirty="0">
                <a:solidFill>
                  <a:schemeClr val="accent4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5</a:t>
            </a: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900" b="0" i="0" dirty="0" err="1">
                <a:solidFill>
                  <a:schemeClr val="accent4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tol</a:t>
            </a:r>
            <a:r>
              <a:rPr lang="en-US" sz="900" b="0" i="0" dirty="0">
                <a:solidFill>
                  <a:schemeClr val="accent4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0.1</a:t>
            </a:r>
          </a:p>
        </p:txBody>
      </p:sp>
      <p:graphicFrame>
        <p:nvGraphicFramePr>
          <p:cNvPr id="37" name="Table 36">
            <a:extLst>
              <a:ext uri="{FF2B5EF4-FFF2-40B4-BE49-F238E27FC236}">
                <a16:creationId xmlns:a16="http://schemas.microsoft.com/office/drawing/2014/main" id="{ECC6B54F-B4D2-4494-AD71-44A5C2340C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1055772"/>
              </p:ext>
            </p:extLst>
          </p:nvPr>
        </p:nvGraphicFramePr>
        <p:xfrm>
          <a:off x="675409" y="1400502"/>
          <a:ext cx="3361023" cy="838200"/>
        </p:xfrm>
        <a:graphic>
          <a:graphicData uri="http://schemas.openxmlformats.org/drawingml/2006/table">
            <a:tbl>
              <a:tblPr>
                <a:tableStyleId>{5FD0F851-EC5A-4D38-B0AD-8093EC10F338}</a:tableStyleId>
              </a:tblPr>
              <a:tblGrid>
                <a:gridCol w="1346363">
                  <a:extLst>
                    <a:ext uri="{9D8B030D-6E8A-4147-A177-3AD203B41FA5}">
                      <a16:colId xmlns:a16="http://schemas.microsoft.com/office/drawing/2014/main" val="3378612291"/>
                    </a:ext>
                  </a:extLst>
                </a:gridCol>
                <a:gridCol w="777951">
                  <a:extLst>
                    <a:ext uri="{9D8B030D-6E8A-4147-A177-3AD203B41FA5}">
                      <a16:colId xmlns:a16="http://schemas.microsoft.com/office/drawing/2014/main" val="1364559879"/>
                    </a:ext>
                  </a:extLst>
                </a:gridCol>
                <a:gridCol w="1236709">
                  <a:extLst>
                    <a:ext uri="{9D8B030D-6E8A-4147-A177-3AD203B41FA5}">
                      <a16:colId xmlns:a16="http://schemas.microsoft.com/office/drawing/2014/main" val="2399617277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Tuning</a:t>
                      </a:r>
                      <a:endParaRPr lang="en-US" sz="10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Inertia</a:t>
                      </a:r>
                      <a:endParaRPr lang="en-US" sz="10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Silhouette Score</a:t>
                      </a:r>
                      <a:endParaRPr lang="en-US" sz="10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1202202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SMBO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u="none" strike="noStrike" dirty="0">
                          <a:solidFill>
                            <a:schemeClr val="accent5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5989.735</a:t>
                      </a:r>
                      <a:endParaRPr lang="en-US" sz="1000" b="1" i="0" u="none" strike="noStrike" dirty="0">
                        <a:solidFill>
                          <a:schemeClr val="accent5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u="none" strike="noStrike" dirty="0">
                          <a:solidFill>
                            <a:srgbClr val="C87D68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0.432</a:t>
                      </a:r>
                      <a:endParaRPr lang="en-US" sz="1000" b="1" i="0" u="none" strike="noStrike" dirty="0">
                        <a:solidFill>
                          <a:srgbClr val="C87D68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4236955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RandomizedSearchCV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3521.054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0.453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9865865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GridSeachCV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3517.192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0.453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66903247"/>
                  </a:ext>
                </a:extLst>
              </a:tr>
            </a:tbl>
          </a:graphicData>
        </a:graphic>
      </p:graphicFrame>
      <p:sp>
        <p:nvSpPr>
          <p:cNvPr id="38" name="TextBox 37">
            <a:extLst>
              <a:ext uri="{FF2B5EF4-FFF2-40B4-BE49-F238E27FC236}">
                <a16:creationId xmlns:a16="http://schemas.microsoft.com/office/drawing/2014/main" id="{954F36A5-D0DF-12C8-0B5C-6215F4AE8827}"/>
              </a:ext>
            </a:extLst>
          </p:cNvPr>
          <p:cNvSpPr txBox="1"/>
          <p:nvPr/>
        </p:nvSpPr>
        <p:spPr>
          <a:xfrm>
            <a:off x="610018" y="2624649"/>
            <a:ext cx="5284076" cy="276999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Optimal K- no. of clusters : Inertia Plot</a:t>
            </a:r>
            <a:endParaRPr lang="en-US" sz="1200" dirty="0">
              <a:solidFill>
                <a:schemeClr val="bg1"/>
              </a:solidFill>
            </a:endParaRPr>
          </a:p>
        </p:txBody>
      </p:sp>
      <p:pic>
        <p:nvPicPr>
          <p:cNvPr id="39" name="Graphic 38" descr="Checkbox Checked with solid fill">
            <a:extLst>
              <a:ext uri="{FF2B5EF4-FFF2-40B4-BE49-F238E27FC236}">
                <a16:creationId xmlns:a16="http://schemas.microsoft.com/office/drawing/2014/main" id="{E1A14796-4E02-700B-59D8-5C06EEA4AE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3341" y="1602200"/>
            <a:ext cx="302284" cy="302284"/>
          </a:xfrm>
          <a:prstGeom prst="rect">
            <a:avLst/>
          </a:prstGeom>
        </p:spPr>
      </p:pic>
      <p:pic>
        <p:nvPicPr>
          <p:cNvPr id="42" name="Picture 41" descr="A graph with a line going up&#10;&#10;AI-generated content may be incorrect.">
            <a:extLst>
              <a:ext uri="{FF2B5EF4-FFF2-40B4-BE49-F238E27FC236}">
                <a16:creationId xmlns:a16="http://schemas.microsoft.com/office/drawing/2014/main" id="{43D0B5E4-D3BE-547F-7DE1-6945689EAC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4624" y="2927528"/>
            <a:ext cx="4203362" cy="2784279"/>
          </a:xfrm>
          <a:prstGeom prst="rect">
            <a:avLst/>
          </a:prstGeom>
        </p:spPr>
      </p:pic>
      <p:pic>
        <p:nvPicPr>
          <p:cNvPr id="9" name="Content Placeholder 8" descr="A group of graphs showing different colors&#10;&#10;AI-generated content may be incorrect.">
            <a:extLst>
              <a:ext uri="{FF2B5EF4-FFF2-40B4-BE49-F238E27FC236}">
                <a16:creationId xmlns:a16="http://schemas.microsoft.com/office/drawing/2014/main" id="{A922725F-530B-30DC-5AFE-C01EDAE95B35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6"/>
          <a:stretch>
            <a:fillRect/>
          </a:stretch>
        </p:blipFill>
        <p:spPr>
          <a:xfrm>
            <a:off x="6183552" y="1195800"/>
            <a:ext cx="4909258" cy="4909258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9F3D6F9-2A29-D602-523C-89D5D57B80E0}"/>
              </a:ext>
            </a:extLst>
          </p:cNvPr>
          <p:cNvSpPr txBox="1"/>
          <p:nvPr/>
        </p:nvSpPr>
        <p:spPr>
          <a:xfrm>
            <a:off x="6095710" y="857000"/>
            <a:ext cx="5284076" cy="276999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Optimal K- no. of clusters: Silhouette Analysis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3" name="Circle: Hollow 12">
            <a:extLst>
              <a:ext uri="{FF2B5EF4-FFF2-40B4-BE49-F238E27FC236}">
                <a16:creationId xmlns:a16="http://schemas.microsoft.com/office/drawing/2014/main" id="{053210EF-72C9-45F2-FB02-D125B53DF294}"/>
              </a:ext>
            </a:extLst>
          </p:cNvPr>
          <p:cNvSpPr/>
          <p:nvPr/>
        </p:nvSpPr>
        <p:spPr>
          <a:xfrm>
            <a:off x="1993442" y="4174437"/>
            <a:ext cx="284922" cy="278296"/>
          </a:xfrm>
          <a:prstGeom prst="donu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Circle: Hollow 14">
            <a:extLst>
              <a:ext uri="{FF2B5EF4-FFF2-40B4-BE49-F238E27FC236}">
                <a16:creationId xmlns:a16="http://schemas.microsoft.com/office/drawing/2014/main" id="{08B90CF4-F92B-E109-8AA7-254106D0449B}"/>
              </a:ext>
            </a:extLst>
          </p:cNvPr>
          <p:cNvSpPr/>
          <p:nvPr/>
        </p:nvSpPr>
        <p:spPr>
          <a:xfrm>
            <a:off x="2392021" y="4499116"/>
            <a:ext cx="284922" cy="278296"/>
          </a:xfrm>
          <a:prstGeom prst="donu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47166F3-9E51-B234-58D7-EE19FC6FD55B}"/>
              </a:ext>
            </a:extLst>
          </p:cNvPr>
          <p:cNvSpPr/>
          <p:nvPr/>
        </p:nvSpPr>
        <p:spPr>
          <a:xfrm>
            <a:off x="8598466" y="1400502"/>
            <a:ext cx="2592998" cy="2316734"/>
          </a:xfrm>
          <a:prstGeom prst="rect">
            <a:avLst/>
          </a:prstGeom>
          <a:noFill/>
          <a:ln w="28575"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0AAC098-E6B3-1DE6-72A7-AC8971CBEECA}"/>
              </a:ext>
            </a:extLst>
          </p:cNvPr>
          <p:cNvSpPr txBox="1"/>
          <p:nvPr/>
        </p:nvSpPr>
        <p:spPr>
          <a:xfrm>
            <a:off x="7745894" y="6127937"/>
            <a:ext cx="2078463" cy="276999"/>
          </a:xfrm>
          <a:prstGeom prst="rect">
            <a:avLst/>
          </a:prstGeom>
          <a:solidFill>
            <a:srgbClr val="5C8E26"/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Optimal K- no. of clusters: 3 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2055C2D-1CAE-0E88-23F0-71D6E46E3417}"/>
              </a:ext>
            </a:extLst>
          </p:cNvPr>
          <p:cNvSpPr txBox="1"/>
          <p:nvPr/>
        </p:nvSpPr>
        <p:spPr>
          <a:xfrm>
            <a:off x="1179166" y="5763506"/>
            <a:ext cx="4352588" cy="276999"/>
          </a:xfrm>
          <a:prstGeom prst="rect">
            <a:avLst/>
          </a:prstGeom>
          <a:solidFill>
            <a:srgbClr val="C09200"/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Deciding between </a:t>
            </a:r>
            <a:r>
              <a:rPr lang="en-US" sz="12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n_clusters</a:t>
            </a:r>
            <a:r>
              <a:rPr lang="en-US" sz="12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= 3 and 4 -&gt; Silhouette Analysis</a:t>
            </a:r>
            <a:endParaRPr lang="en-US" sz="1200" dirty="0">
              <a:solidFill>
                <a:schemeClr val="bg1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801FD53-7215-1169-B86D-ACE32B52F604}"/>
              </a:ext>
            </a:extLst>
          </p:cNvPr>
          <p:cNvGrpSpPr/>
          <p:nvPr/>
        </p:nvGrpSpPr>
        <p:grpSpPr>
          <a:xfrm>
            <a:off x="5142125" y="3258762"/>
            <a:ext cx="959970" cy="200055"/>
            <a:chOff x="4554987" y="5673685"/>
            <a:chExt cx="959970" cy="200055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D73E705-1D4D-3001-B496-698BA130A0C4}"/>
                </a:ext>
              </a:extLst>
            </p:cNvPr>
            <p:cNvSpPr txBox="1"/>
            <p:nvPr/>
          </p:nvSpPr>
          <p:spPr>
            <a:xfrm>
              <a:off x="4667651" y="5673685"/>
              <a:ext cx="847306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b="1" i="1" dirty="0">
                  <a:solidFill>
                    <a:srgbClr val="FFC00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700" b="1" i="1" dirty="0">
                  <a:solidFill>
                    <a:schemeClr val="bg1">
                      <a:lumMod val="75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-- Elbow point</a:t>
              </a:r>
            </a:p>
          </p:txBody>
        </p:sp>
        <p:sp>
          <p:nvSpPr>
            <p:cNvPr id="7" name="Circle: Hollow 6">
              <a:extLst>
                <a:ext uri="{FF2B5EF4-FFF2-40B4-BE49-F238E27FC236}">
                  <a16:creationId xmlns:a16="http://schemas.microsoft.com/office/drawing/2014/main" id="{ACB36E2D-509D-4DA9-B3FE-A0EB6FBE35A7}"/>
                </a:ext>
              </a:extLst>
            </p:cNvPr>
            <p:cNvSpPr/>
            <p:nvPr/>
          </p:nvSpPr>
          <p:spPr>
            <a:xfrm>
              <a:off x="4554987" y="5673685"/>
              <a:ext cx="176039" cy="177269"/>
            </a:xfrm>
            <a:prstGeom prst="donu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45495567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7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FB09D"/>
      </a:accent1>
      <a:accent2>
        <a:srgbClr val="FFD7C7"/>
      </a:accent2>
      <a:accent3>
        <a:srgbClr val="FFE9E0"/>
      </a:accent3>
      <a:accent4>
        <a:srgbClr val="55736D"/>
      </a:accent4>
      <a:accent5>
        <a:srgbClr val="88A88E"/>
      </a:accent5>
      <a:accent6>
        <a:srgbClr val="E6FFFB"/>
      </a:accent6>
      <a:hlink>
        <a:srgbClr val="0563C1"/>
      </a:hlink>
      <a:folHlink>
        <a:srgbClr val="954F72"/>
      </a:folHlink>
    </a:clrScheme>
    <a:fontScheme name="Custom 116">
      <a:majorFont>
        <a:latin typeface="Bodoni MT"/>
        <a:ea typeface=""/>
        <a:cs typeface=""/>
      </a:majorFont>
      <a:minorFont>
        <a:latin typeface="Source Sans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66722518_win32_SD_v11" id="{6E195932-91F4-4861-8538-848409B20D97}" vid="{F5C82CE7-F5AC-4E30-975C-FD228ED2202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37CDA33-9251-49D0-A51A-7888AA3E0635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3F796806-D3A7-49C6-9335-B8A0B9307F8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2E4FA29-61E2-42A6-9537-732ED628B68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{D2B13609-6101-47BB-9B53-786789DC0214}tf66722518_win32</Template>
  <TotalTime>1633</TotalTime>
  <Words>842</Words>
  <Application>Microsoft Office PowerPoint</Application>
  <PresentationFormat>Widescreen</PresentationFormat>
  <Paragraphs>181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-apple-system</vt:lpstr>
      <vt:lpstr>Arial</vt:lpstr>
      <vt:lpstr>Bodoni MT</vt:lpstr>
      <vt:lpstr>Calibri</vt:lpstr>
      <vt:lpstr>Source Sans Pro Light</vt:lpstr>
      <vt:lpstr>Tahoma</vt:lpstr>
      <vt:lpstr>Wingdings</vt:lpstr>
      <vt:lpstr>Custom</vt:lpstr>
      <vt:lpstr>Customer Segmentation: Online Retail</vt:lpstr>
      <vt:lpstr>The Problem:</vt:lpstr>
      <vt:lpstr>PowerPoint Presentation</vt:lpstr>
      <vt:lpstr>The Data:</vt:lpstr>
      <vt:lpstr>Data Wrangling</vt:lpstr>
      <vt:lpstr>        </vt:lpstr>
      <vt:lpstr>        </vt:lpstr>
      <vt:lpstr>        </vt:lpstr>
      <vt:lpstr>        </vt:lpstr>
      <vt:lpstr>        </vt:lpstr>
      <vt:lpstr>        </vt:lpstr>
      <vt:lpstr>Sources: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Edu Mosada</dc:creator>
  <cp:lastModifiedBy>Edu Mosada</cp:lastModifiedBy>
  <cp:revision>7</cp:revision>
  <dcterms:created xsi:type="dcterms:W3CDTF">2025-03-11T23:06:37Z</dcterms:created>
  <dcterms:modified xsi:type="dcterms:W3CDTF">2025-03-13T20:22:48Z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